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1.xml" ContentType="application/vnd.openxmlformats-officedocument.presentationml.tags+xml"/>
  <Override PartName="/ppt/notesSlides/notesSlide3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6" r:id="rId2"/>
    <p:sldMasterId id="2147483664" r:id="rId3"/>
  </p:sldMasterIdLst>
  <p:notesMasterIdLst>
    <p:notesMasterId r:id="rId24"/>
  </p:notesMasterIdLst>
  <p:sldIdLst>
    <p:sldId id="490" r:id="rId4"/>
    <p:sldId id="501" r:id="rId5"/>
    <p:sldId id="511" r:id="rId6"/>
    <p:sldId id="542" r:id="rId7"/>
    <p:sldId id="552" r:id="rId8"/>
    <p:sldId id="504" r:id="rId9"/>
    <p:sldId id="580" r:id="rId10"/>
    <p:sldId id="581" r:id="rId11"/>
    <p:sldId id="582" r:id="rId12"/>
    <p:sldId id="512" r:id="rId13"/>
    <p:sldId id="583" r:id="rId14"/>
    <p:sldId id="585" r:id="rId15"/>
    <p:sldId id="586" r:id="rId16"/>
    <p:sldId id="587" r:id="rId17"/>
    <p:sldId id="588" r:id="rId18"/>
    <p:sldId id="589" r:id="rId19"/>
    <p:sldId id="590" r:id="rId20"/>
    <p:sldId id="593" r:id="rId21"/>
    <p:sldId id="507" r:id="rId22"/>
    <p:sldId id="591" r:id="rId23"/>
  </p:sldIdLst>
  <p:sldSz cx="12192000" cy="6858000"/>
  <p:notesSz cx="6858000" cy="9144000"/>
  <p:custDataLst>
    <p:tags r:id="rId25"/>
  </p:custDataLst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defRPr kumimoji="0" sz="2800" b="0" i="0" u="none" strike="noStrike" cap="none" spc="0" normalizeH="0" baseline="0">
        <a:ln>
          <a:noFill/>
        </a:ln>
        <a:solidFill>
          <a:srgbClr val="35507B"/>
        </a:solidFill>
        <a:effectLst/>
        <a:uFillTx/>
        <a:latin typeface="+mj-lt"/>
        <a:ea typeface="+mj-ea"/>
        <a:cs typeface="+mj-cs"/>
        <a:sym typeface="Calibri" panose="020F0502020204030204"/>
      </a:defRPr>
    </a:lvl1pPr>
    <a:lvl2pPr marL="0" marR="0" indent="0" algn="l" defTabSz="914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defRPr kumimoji="0" sz="2800" b="0" i="0" u="none" strike="noStrike" cap="none" spc="0" normalizeH="0" baseline="0">
        <a:ln>
          <a:noFill/>
        </a:ln>
        <a:solidFill>
          <a:srgbClr val="35507B"/>
        </a:solidFill>
        <a:effectLst/>
        <a:uFillTx/>
        <a:latin typeface="+mj-lt"/>
        <a:ea typeface="+mj-ea"/>
        <a:cs typeface="+mj-cs"/>
        <a:sym typeface="Calibri" panose="020F0502020204030204"/>
      </a:defRPr>
    </a:lvl2pPr>
    <a:lvl3pPr marL="0" marR="0" indent="0" algn="l" defTabSz="914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defRPr kumimoji="0" sz="2800" b="0" i="0" u="none" strike="noStrike" cap="none" spc="0" normalizeH="0" baseline="0">
        <a:ln>
          <a:noFill/>
        </a:ln>
        <a:solidFill>
          <a:srgbClr val="35507B"/>
        </a:solidFill>
        <a:effectLst/>
        <a:uFillTx/>
        <a:latin typeface="+mj-lt"/>
        <a:ea typeface="+mj-ea"/>
        <a:cs typeface="+mj-cs"/>
        <a:sym typeface="Calibri" panose="020F0502020204030204"/>
      </a:defRPr>
    </a:lvl3pPr>
    <a:lvl4pPr marL="0" marR="0" indent="0" algn="l" defTabSz="914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defRPr kumimoji="0" sz="2800" b="0" i="0" u="none" strike="noStrike" cap="none" spc="0" normalizeH="0" baseline="0">
        <a:ln>
          <a:noFill/>
        </a:ln>
        <a:solidFill>
          <a:srgbClr val="35507B"/>
        </a:solidFill>
        <a:effectLst/>
        <a:uFillTx/>
        <a:latin typeface="+mj-lt"/>
        <a:ea typeface="+mj-ea"/>
        <a:cs typeface="+mj-cs"/>
        <a:sym typeface="Calibri" panose="020F0502020204030204"/>
      </a:defRPr>
    </a:lvl4pPr>
    <a:lvl5pPr marL="0" marR="0" indent="0" algn="l" defTabSz="914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defRPr kumimoji="0" sz="2800" b="0" i="0" u="none" strike="noStrike" cap="none" spc="0" normalizeH="0" baseline="0">
        <a:ln>
          <a:noFill/>
        </a:ln>
        <a:solidFill>
          <a:srgbClr val="35507B"/>
        </a:solidFill>
        <a:effectLst/>
        <a:uFillTx/>
        <a:latin typeface="+mj-lt"/>
        <a:ea typeface="+mj-ea"/>
        <a:cs typeface="+mj-cs"/>
        <a:sym typeface="Calibri" panose="020F0502020204030204"/>
      </a:defRPr>
    </a:lvl5pPr>
    <a:lvl6pPr marL="0" marR="0" indent="0" algn="l" defTabSz="914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defRPr kumimoji="0" sz="2800" b="0" i="0" u="none" strike="noStrike" cap="none" spc="0" normalizeH="0" baseline="0">
        <a:ln>
          <a:noFill/>
        </a:ln>
        <a:solidFill>
          <a:srgbClr val="35507B"/>
        </a:solidFill>
        <a:effectLst/>
        <a:uFillTx/>
        <a:latin typeface="+mj-lt"/>
        <a:ea typeface="+mj-ea"/>
        <a:cs typeface="+mj-cs"/>
        <a:sym typeface="Calibri" panose="020F0502020204030204"/>
      </a:defRPr>
    </a:lvl6pPr>
    <a:lvl7pPr marL="0" marR="0" indent="0" algn="l" defTabSz="914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defRPr kumimoji="0" sz="2800" b="0" i="0" u="none" strike="noStrike" cap="none" spc="0" normalizeH="0" baseline="0">
        <a:ln>
          <a:noFill/>
        </a:ln>
        <a:solidFill>
          <a:srgbClr val="35507B"/>
        </a:solidFill>
        <a:effectLst/>
        <a:uFillTx/>
        <a:latin typeface="+mj-lt"/>
        <a:ea typeface="+mj-ea"/>
        <a:cs typeface="+mj-cs"/>
        <a:sym typeface="Calibri" panose="020F0502020204030204"/>
      </a:defRPr>
    </a:lvl7pPr>
    <a:lvl8pPr marL="0" marR="0" indent="0" algn="l" defTabSz="914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defRPr kumimoji="0" sz="2800" b="0" i="0" u="none" strike="noStrike" cap="none" spc="0" normalizeH="0" baseline="0">
        <a:ln>
          <a:noFill/>
        </a:ln>
        <a:solidFill>
          <a:srgbClr val="35507B"/>
        </a:solidFill>
        <a:effectLst/>
        <a:uFillTx/>
        <a:latin typeface="+mj-lt"/>
        <a:ea typeface="+mj-ea"/>
        <a:cs typeface="+mj-cs"/>
        <a:sym typeface="Calibri" panose="020F0502020204030204"/>
      </a:defRPr>
    </a:lvl8pPr>
    <a:lvl9pPr marL="0" marR="0" indent="0" algn="l" defTabSz="914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defRPr kumimoji="0" sz="2800" b="0" i="0" u="none" strike="noStrike" cap="none" spc="0" normalizeH="0" baseline="0">
        <a:ln>
          <a:noFill/>
        </a:ln>
        <a:solidFill>
          <a:srgbClr val="35507B"/>
        </a:solidFill>
        <a:effectLst/>
        <a:uFillTx/>
        <a:latin typeface="+mj-lt"/>
        <a:ea typeface="+mj-ea"/>
        <a:cs typeface="+mj-cs"/>
        <a:sym typeface="Calibri" panose="020F0502020204030204"/>
      </a:defRPr>
    </a:lvl9pPr>
  </p:defaultTextStyle>
  <p:extLst>
    <p:ext uri="{EFAFB233-063F-42B5-8137-9DF3F51BA10A}">
      <p15:sldGuideLst xmlns:p15="http://schemas.microsoft.com/office/powerpoint/2012/main">
        <p15:guide id="1" orient="horz" pos="663">
          <p15:clr>
            <a:srgbClr val="A4A3A4"/>
          </p15:clr>
        </p15:guide>
        <p15:guide id="2" pos="257">
          <p15:clr>
            <a:srgbClr val="A4A3A4"/>
          </p15:clr>
        </p15:guide>
        <p15:guide id="3" pos="3840">
          <p15:clr>
            <a:srgbClr val="A4A3A4"/>
          </p15:clr>
        </p15:guide>
        <p15:guide id="4" orient="horz" pos="3475">
          <p15:clr>
            <a:srgbClr val="A4A3A4"/>
          </p15:clr>
        </p15:guide>
        <p15:guide id="5" pos="7423">
          <p15:clr>
            <a:srgbClr val="A4A3A4"/>
          </p15:clr>
        </p15:guide>
        <p15:guide id="6" orient="horz" pos="138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  <a:srgbClr val="FFC000"/>
    <a:srgbClr val="ED7D31"/>
    <a:srgbClr val="A5A5A5"/>
    <a:srgbClr val="24385E"/>
    <a:srgbClr val="40D8BA"/>
    <a:srgbClr val="35507B"/>
    <a:srgbClr val="50607E"/>
    <a:srgbClr val="3D5E8B"/>
    <a:srgbClr val="6180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44" autoAdjust="0"/>
    <p:restoredTop sz="91603" autoAdjust="0"/>
  </p:normalViewPr>
  <p:slideViewPr>
    <p:cSldViewPr>
      <p:cViewPr varScale="1">
        <p:scale>
          <a:sx n="75" d="100"/>
          <a:sy n="75" d="100"/>
        </p:scale>
        <p:origin x="210" y="42"/>
      </p:cViewPr>
      <p:guideLst>
        <p:guide orient="horz" pos="663"/>
        <p:guide pos="257"/>
        <p:guide pos="3840"/>
        <p:guide orient="horz" pos="3475"/>
        <p:guide pos="7423"/>
        <p:guide orient="horz" pos="138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05" name="Shape 10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69899268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 panose="020F0502020204030204"/>
      </a:defRPr>
    </a:lvl1pPr>
    <a:lvl2pPr indent="228600" latinLnBrk="0">
      <a:defRPr sz="1200">
        <a:latin typeface="+mj-lt"/>
        <a:ea typeface="+mj-ea"/>
        <a:cs typeface="+mj-cs"/>
        <a:sym typeface="Calibri" panose="020F0502020204030204"/>
      </a:defRPr>
    </a:lvl2pPr>
    <a:lvl3pPr indent="457200" latinLnBrk="0">
      <a:defRPr sz="1200">
        <a:latin typeface="+mj-lt"/>
        <a:ea typeface="+mj-ea"/>
        <a:cs typeface="+mj-cs"/>
        <a:sym typeface="Calibri" panose="020F0502020204030204"/>
      </a:defRPr>
    </a:lvl3pPr>
    <a:lvl4pPr indent="685800" latinLnBrk="0">
      <a:defRPr sz="1200">
        <a:latin typeface="+mj-lt"/>
        <a:ea typeface="+mj-ea"/>
        <a:cs typeface="+mj-cs"/>
        <a:sym typeface="Calibri" panose="020F0502020204030204"/>
      </a:defRPr>
    </a:lvl4pPr>
    <a:lvl5pPr indent="914400" latinLnBrk="0">
      <a:defRPr sz="1200">
        <a:latin typeface="+mj-lt"/>
        <a:ea typeface="+mj-ea"/>
        <a:cs typeface="+mj-cs"/>
        <a:sym typeface="Calibri" panose="020F0502020204030204"/>
      </a:defRPr>
    </a:lvl5pPr>
    <a:lvl6pPr indent="1143000" latinLnBrk="0">
      <a:defRPr sz="1200">
        <a:latin typeface="+mj-lt"/>
        <a:ea typeface="+mj-ea"/>
        <a:cs typeface="+mj-cs"/>
        <a:sym typeface="Calibri" panose="020F0502020204030204"/>
      </a:defRPr>
    </a:lvl6pPr>
    <a:lvl7pPr indent="1371600" latinLnBrk="0">
      <a:defRPr sz="1200">
        <a:latin typeface="+mj-lt"/>
        <a:ea typeface="+mj-ea"/>
        <a:cs typeface="+mj-cs"/>
        <a:sym typeface="Calibri" panose="020F0502020204030204"/>
      </a:defRPr>
    </a:lvl7pPr>
    <a:lvl8pPr indent="1600200" latinLnBrk="0">
      <a:defRPr sz="1200">
        <a:latin typeface="+mj-lt"/>
        <a:ea typeface="+mj-ea"/>
        <a:cs typeface="+mj-cs"/>
        <a:sym typeface="Calibri" panose="020F0502020204030204"/>
      </a:defRPr>
    </a:lvl8pPr>
    <a:lvl9pPr indent="1828800" latinLnBrk="0">
      <a:defRPr sz="1200">
        <a:latin typeface="+mj-lt"/>
        <a:ea typeface="+mj-ea"/>
        <a:cs typeface="+mj-cs"/>
        <a:sym typeface="Calibri" panose="020F050202020403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r>
              <a:rPr lang="zh-CN" altLang="en-US"/>
              <a:t>模板来自于 </a:t>
            </a:r>
            <a:r>
              <a:rPr lang="en-US" altLang="zh-CN"/>
              <a:t>http://meihua.docer.com/</a:t>
            </a:r>
            <a:endParaRPr lang="zh-CN" altLang="en-US"/>
          </a:p>
        </p:txBody>
      </p:sp>
      <p:sp>
        <p:nvSpPr>
          <p:cNvPr id="11268" name="灯片编号占位符 3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EEB7819-16B8-45AB-83B6-5D5E52D32E3A}" type="slidenum">
              <a:rPr lang="zh-CN" altLang="en-US">
                <a:ea typeface="宋体" panose="02010600030101010101" pitchFamily="2" charset="-122"/>
              </a:rPr>
              <a:t>2</a:t>
            </a:fld>
            <a:endParaRPr lang="zh-CN" altLang="en-US"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584054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841514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64118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83D8F4F-8395-45DF-887F-742216C06BFD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t>19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275753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组合 1"/>
          <p:cNvSpPr/>
          <p:nvPr userDrawn="1"/>
        </p:nvSpPr>
        <p:spPr>
          <a:xfrm>
            <a:off x="-2" y="409333"/>
            <a:ext cx="312676" cy="381004"/>
          </a:xfrm>
          <a:prstGeom prst="rect">
            <a:avLst/>
          </a:prstGeom>
          <a:solidFill>
            <a:srgbClr val="35507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just">
              <a:lnSpc>
                <a:spcPct val="150000"/>
              </a:lnSpc>
              <a:defRPr sz="1500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9845374" y="6404294"/>
            <a:ext cx="273652" cy="269237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4" name="组合 1"/>
          <p:cNvSpPr/>
          <p:nvPr userDrawn="1"/>
        </p:nvSpPr>
        <p:spPr>
          <a:xfrm>
            <a:off x="-2" y="409333"/>
            <a:ext cx="312676" cy="381004"/>
          </a:xfrm>
          <a:prstGeom prst="rect">
            <a:avLst/>
          </a:prstGeom>
          <a:solidFill>
            <a:srgbClr val="35507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just">
              <a:lnSpc>
                <a:spcPct val="150000"/>
              </a:lnSpc>
              <a:defRPr sz="1500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 sz="28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>
          <a:xfrm>
            <a:off x="9845374" y="6404294"/>
            <a:ext cx="273652" cy="269237"/>
          </a:xfrm>
          <a:prstGeom prst="rect">
            <a:avLst/>
          </a:prstGeom>
        </p:spPr>
        <p:txBody>
          <a:bodyPr/>
          <a:lstStyle/>
          <a:p>
            <a:endParaRPr lang="en-US" altLang="zh-CN" dirty="0"/>
          </a:p>
        </p:txBody>
      </p:sp>
      <p:sp>
        <p:nvSpPr>
          <p:cNvPr id="5" name="组合 1"/>
          <p:cNvSpPr/>
          <p:nvPr userDrawn="1"/>
        </p:nvSpPr>
        <p:spPr>
          <a:xfrm>
            <a:off x="-2" y="409333"/>
            <a:ext cx="312676" cy="381004"/>
          </a:xfrm>
          <a:prstGeom prst="rect">
            <a:avLst/>
          </a:prstGeom>
          <a:solidFill>
            <a:srgbClr val="35507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just">
              <a:lnSpc>
                <a:spcPct val="150000"/>
              </a:lnSpc>
              <a:defRPr sz="1500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 sz="28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正文级别 1…"/>
          <p:cNvSpPr txBox="1">
            <a:spLocks noGrp="1"/>
          </p:cNvSpPr>
          <p:nvPr>
            <p:ph type="body" idx="1" hasCustomPrompt="1"/>
          </p:nvPr>
        </p:nvSpPr>
        <p:spPr>
          <a:xfrm>
            <a:off x="838200" y="551542"/>
            <a:ext cx="10515600" cy="5558974"/>
          </a:xfrm>
          <a:prstGeom prst="rect">
            <a:avLst/>
          </a:prstGeom>
        </p:spPr>
        <p:txBody>
          <a:bodyPr/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91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9845374" y="6404294"/>
            <a:ext cx="273652" cy="269237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5" name="组合 1"/>
          <p:cNvSpPr/>
          <p:nvPr userDrawn="1"/>
        </p:nvSpPr>
        <p:spPr>
          <a:xfrm>
            <a:off x="-2" y="409333"/>
            <a:ext cx="312676" cy="381004"/>
          </a:xfrm>
          <a:prstGeom prst="rect">
            <a:avLst/>
          </a:prstGeom>
          <a:solidFill>
            <a:srgbClr val="35507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just">
              <a:lnSpc>
                <a:spcPct val="150000"/>
              </a:lnSpc>
              <a:defRPr sz="1500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 sz="28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1524000" y="1854199"/>
            <a:ext cx="9144000" cy="1655767"/>
          </a:xfrm>
          <a:prstGeom prst="rect">
            <a:avLst/>
          </a:prstGeom>
        </p:spPr>
        <p:txBody>
          <a:bodyPr anchor="b"/>
          <a:lstStyle>
            <a:lvl1pPr algn="ctr">
              <a:defRPr sz="720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</a:lstStyle>
          <a:p>
            <a:r>
              <a:t>标题文本</a:t>
            </a:r>
          </a:p>
        </p:txBody>
      </p:sp>
      <p:sp>
        <p:nvSpPr>
          <p:cNvPr id="12" name="正文级别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524000" y="3602037"/>
            <a:ext cx="9144000" cy="1655766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1800"/>
            </a:lvl1pPr>
            <a:lvl2pPr marL="0" indent="0" algn="ctr">
              <a:buSzTx/>
              <a:buFontTx/>
              <a:buNone/>
              <a:defRPr sz="1800"/>
            </a:lvl2pPr>
            <a:lvl3pPr marL="0" indent="0" algn="ctr">
              <a:buSzTx/>
              <a:buFontTx/>
              <a:buNone/>
              <a:defRPr sz="1800"/>
            </a:lvl3pPr>
            <a:lvl4pPr marL="0" indent="0" algn="ctr">
              <a:buSzTx/>
              <a:buFontTx/>
              <a:buNone/>
              <a:defRPr sz="1800"/>
            </a:lvl4pPr>
            <a:lvl5pPr marL="0" indent="0" algn="ctr">
              <a:buSzTx/>
              <a:buFontTx/>
              <a:buNone/>
              <a:defRPr sz="1800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3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2543522" y="3789040"/>
            <a:ext cx="273652" cy="269237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6" name="组合 1"/>
          <p:cNvSpPr/>
          <p:nvPr userDrawn="1"/>
        </p:nvSpPr>
        <p:spPr>
          <a:xfrm>
            <a:off x="-2" y="409333"/>
            <a:ext cx="312676" cy="381004"/>
          </a:xfrm>
          <a:prstGeom prst="rect">
            <a:avLst/>
          </a:prstGeom>
          <a:solidFill>
            <a:srgbClr val="35507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just">
              <a:lnSpc>
                <a:spcPct val="150000"/>
              </a:lnSpc>
              <a:defRPr sz="1500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 sz="2800"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9845374" y="6404294"/>
            <a:ext cx="273652" cy="269237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4" name="组合 1"/>
          <p:cNvSpPr/>
          <p:nvPr userDrawn="1"/>
        </p:nvSpPr>
        <p:spPr>
          <a:xfrm>
            <a:off x="-2" y="409333"/>
            <a:ext cx="312676" cy="381004"/>
          </a:xfrm>
          <a:prstGeom prst="rect">
            <a:avLst/>
          </a:prstGeom>
          <a:solidFill>
            <a:srgbClr val="35507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just">
              <a:lnSpc>
                <a:spcPct val="150000"/>
              </a:lnSpc>
              <a:defRPr sz="1500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 sz="28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组合 1"/>
          <p:cNvSpPr/>
          <p:nvPr userDrawn="1"/>
        </p:nvSpPr>
        <p:spPr>
          <a:xfrm>
            <a:off x="-2" y="409333"/>
            <a:ext cx="312676" cy="381004"/>
          </a:xfrm>
          <a:prstGeom prst="rect">
            <a:avLst/>
          </a:prstGeom>
          <a:solidFill>
            <a:srgbClr val="35507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just">
              <a:lnSpc>
                <a:spcPct val="150000"/>
              </a:lnSpc>
              <a:defRPr sz="1500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>
              <a:solidFill>
                <a:srgbClr val="FFFFFF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342662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9845374" y="6404294"/>
            <a:ext cx="273652" cy="269237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4" name="组合 1"/>
          <p:cNvSpPr/>
          <p:nvPr userDrawn="1"/>
        </p:nvSpPr>
        <p:spPr>
          <a:xfrm>
            <a:off x="-2" y="409333"/>
            <a:ext cx="312676" cy="381004"/>
          </a:xfrm>
          <a:prstGeom prst="rect">
            <a:avLst/>
          </a:prstGeom>
          <a:solidFill>
            <a:srgbClr val="35507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just">
              <a:lnSpc>
                <a:spcPct val="150000"/>
              </a:lnSpc>
              <a:defRPr sz="1500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>
              <a:solidFill>
                <a:srgbClr val="FFFFFF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802167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>
          <a:xfrm>
            <a:off x="9845374" y="6404294"/>
            <a:ext cx="273652" cy="269237"/>
          </a:xfrm>
          <a:prstGeom prst="rect">
            <a:avLst/>
          </a:prstGeom>
        </p:spPr>
        <p:txBody>
          <a:bodyPr/>
          <a:lstStyle/>
          <a:p>
            <a:endParaRPr lang="en-US" altLang="zh-CN" dirty="0"/>
          </a:p>
        </p:txBody>
      </p:sp>
      <p:sp>
        <p:nvSpPr>
          <p:cNvPr id="5" name="组合 1"/>
          <p:cNvSpPr/>
          <p:nvPr userDrawn="1"/>
        </p:nvSpPr>
        <p:spPr>
          <a:xfrm>
            <a:off x="-2" y="409333"/>
            <a:ext cx="312676" cy="381004"/>
          </a:xfrm>
          <a:prstGeom prst="rect">
            <a:avLst/>
          </a:prstGeom>
          <a:solidFill>
            <a:srgbClr val="35507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just">
              <a:lnSpc>
                <a:spcPct val="150000"/>
              </a:lnSpc>
              <a:defRPr sz="1500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>
              <a:solidFill>
                <a:srgbClr val="FFFFFF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101260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正文级别 1…"/>
          <p:cNvSpPr txBox="1">
            <a:spLocks noGrp="1"/>
          </p:cNvSpPr>
          <p:nvPr>
            <p:ph type="body" idx="1" hasCustomPrompt="1"/>
          </p:nvPr>
        </p:nvSpPr>
        <p:spPr>
          <a:xfrm>
            <a:off x="838200" y="551542"/>
            <a:ext cx="10515600" cy="5558974"/>
          </a:xfrm>
          <a:prstGeom prst="rect">
            <a:avLst/>
          </a:prstGeom>
        </p:spPr>
        <p:txBody>
          <a:bodyPr/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91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9845374" y="6404294"/>
            <a:ext cx="273652" cy="269237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5" name="组合 1"/>
          <p:cNvSpPr/>
          <p:nvPr userDrawn="1"/>
        </p:nvSpPr>
        <p:spPr>
          <a:xfrm>
            <a:off x="-2" y="409333"/>
            <a:ext cx="312676" cy="381004"/>
          </a:xfrm>
          <a:prstGeom prst="rect">
            <a:avLst/>
          </a:prstGeom>
          <a:solidFill>
            <a:srgbClr val="35507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just">
              <a:lnSpc>
                <a:spcPct val="150000"/>
              </a:lnSpc>
              <a:defRPr sz="1500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>
              <a:solidFill>
                <a:srgbClr val="FFFFFF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078498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1524000" y="1854199"/>
            <a:ext cx="9144000" cy="1655767"/>
          </a:xfrm>
          <a:prstGeom prst="rect">
            <a:avLst/>
          </a:prstGeom>
        </p:spPr>
        <p:txBody>
          <a:bodyPr anchor="b"/>
          <a:lstStyle>
            <a:lvl1pPr algn="ctr">
              <a:defRPr sz="720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</a:lstStyle>
          <a:p>
            <a:r>
              <a:t>标题文本</a:t>
            </a:r>
          </a:p>
        </p:txBody>
      </p:sp>
      <p:sp>
        <p:nvSpPr>
          <p:cNvPr id="12" name="正文级别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524000" y="3602037"/>
            <a:ext cx="9144000" cy="1655766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1800"/>
            </a:lvl1pPr>
            <a:lvl2pPr marL="0" indent="0" algn="ctr">
              <a:buSzTx/>
              <a:buFontTx/>
              <a:buNone/>
              <a:defRPr sz="1800"/>
            </a:lvl2pPr>
            <a:lvl3pPr marL="0" indent="0" algn="ctr">
              <a:buSzTx/>
              <a:buFontTx/>
              <a:buNone/>
              <a:defRPr sz="1800"/>
            </a:lvl3pPr>
            <a:lvl4pPr marL="0" indent="0" algn="ctr">
              <a:buSzTx/>
              <a:buFontTx/>
              <a:buNone/>
              <a:defRPr sz="1800"/>
            </a:lvl4pPr>
            <a:lvl5pPr marL="0" indent="0" algn="ctr">
              <a:buSzTx/>
              <a:buFontTx/>
              <a:buNone/>
              <a:defRPr sz="1800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3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2543522" y="3789040"/>
            <a:ext cx="273652" cy="269237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6" name="组合 1"/>
          <p:cNvSpPr/>
          <p:nvPr userDrawn="1"/>
        </p:nvSpPr>
        <p:spPr>
          <a:xfrm>
            <a:off x="-2" y="409333"/>
            <a:ext cx="312676" cy="381004"/>
          </a:xfrm>
          <a:prstGeom prst="rect">
            <a:avLst/>
          </a:prstGeom>
          <a:solidFill>
            <a:srgbClr val="35507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just">
              <a:lnSpc>
                <a:spcPct val="150000"/>
              </a:lnSpc>
              <a:defRPr sz="1500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>
              <a:solidFill>
                <a:srgbClr val="FFFFFF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94431024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838200" y="713673"/>
            <a:ext cx="4681655" cy="1428161"/>
          </a:xfrm>
          <a:prstGeom prst="rect">
            <a:avLst/>
          </a:prstGeom>
        </p:spPr>
        <p:txBody>
          <a:bodyPr anchor="t"/>
          <a:lstStyle>
            <a:lvl1pPr>
              <a:defRPr sz="360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</a:lstStyle>
          <a:p>
            <a:r>
              <a:rPr dirty="0" err="1"/>
              <a:t>标题文本</a:t>
            </a:r>
            <a:endParaRPr dirty="0"/>
          </a:p>
        </p:txBody>
      </p:sp>
      <p:sp>
        <p:nvSpPr>
          <p:cNvPr id="72" name="图片占位符 2"/>
          <p:cNvSpPr>
            <a:spLocks noGrp="1"/>
          </p:cNvSpPr>
          <p:nvPr>
            <p:ph type="pic" sz="half" idx="13"/>
          </p:nvPr>
        </p:nvSpPr>
        <p:spPr>
          <a:xfrm>
            <a:off x="5642516" y="713673"/>
            <a:ext cx="5711884" cy="540360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73" name="正文级别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838200" y="2313870"/>
            <a:ext cx="4681655" cy="3811591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800"/>
            </a:lvl1pPr>
            <a:lvl2pPr marL="0" indent="0">
              <a:buSzTx/>
              <a:buFontTx/>
              <a:buNone/>
              <a:defRPr sz="1800"/>
            </a:lvl2pPr>
            <a:lvl3pPr marL="0" indent="0">
              <a:buSzTx/>
              <a:buFontTx/>
              <a:buNone/>
              <a:defRPr sz="1800"/>
            </a:lvl3pPr>
            <a:lvl4pPr marL="0" indent="0">
              <a:buSzTx/>
              <a:buFontTx/>
              <a:buNone/>
              <a:defRPr sz="1800"/>
            </a:lvl4pPr>
            <a:lvl5pPr marL="0" indent="0">
              <a:buSzTx/>
              <a:buFontTx/>
              <a:buNone/>
              <a:defRPr sz="1800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74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9845374" y="6404294"/>
            <a:ext cx="273652" cy="269237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7" name="组合 1"/>
          <p:cNvSpPr/>
          <p:nvPr userDrawn="1"/>
        </p:nvSpPr>
        <p:spPr>
          <a:xfrm>
            <a:off x="-2" y="409333"/>
            <a:ext cx="312676" cy="381004"/>
          </a:xfrm>
          <a:prstGeom prst="rect">
            <a:avLst/>
          </a:prstGeom>
          <a:solidFill>
            <a:srgbClr val="35507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just">
              <a:lnSpc>
                <a:spcPct val="150000"/>
              </a:lnSpc>
              <a:defRPr sz="1500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9845374" y="6404294"/>
            <a:ext cx="273652" cy="269237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4" name="组合 1"/>
          <p:cNvSpPr/>
          <p:nvPr userDrawn="1"/>
        </p:nvSpPr>
        <p:spPr>
          <a:xfrm>
            <a:off x="-2" y="409333"/>
            <a:ext cx="312676" cy="381004"/>
          </a:xfrm>
          <a:prstGeom prst="rect">
            <a:avLst/>
          </a:prstGeom>
          <a:solidFill>
            <a:srgbClr val="35507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just">
              <a:lnSpc>
                <a:spcPct val="150000"/>
              </a:lnSpc>
              <a:defRPr sz="1500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>
              <a:solidFill>
                <a:srgbClr val="FFFFFF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158829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1"/>
              <a:t>Title</a:t>
            </a:r>
          </a:p>
        </p:txBody>
      </p:sp>
      <p:sp>
        <p:nvSpPr>
          <p:cNvPr id="3" name="Text 2"/>
          <p:cNvSpPr>
            <a:spLocks noGrp="1"/>
          </p:cNvSpPr>
          <p:nvPr>
            <p:ph type="body" idx="1" hasCustomPrompt="1"/>
          </p:nvPr>
        </p:nvSpPr>
        <p:spPr/>
        <p:txBody>
          <a:bodyPr/>
          <a:lstStyle/>
          <a:p>
            <a:pPr lvl="0"/>
            <a:r>
              <a:rPr lang="en-US" noProof="1"/>
              <a:t>Text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4" name="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03F680-708D-421D-B57C-257142115B30}" type="datetime1">
              <a:rPr lang="zh-CN" altLang="en-US" smtClean="0"/>
              <a:pPr>
                <a:defRPr/>
              </a:pPr>
              <a:t>2020/2/21</a:t>
            </a:fld>
            <a:endParaRPr lang="en-US"/>
          </a:p>
        </p:txBody>
      </p:sp>
      <p:sp>
        <p:nvSpPr>
          <p:cNvPr id="5" name="Foo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28F4C45-1BDD-43C6-8E7F-958D0FB07E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055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Administrator\Desktop\背景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14288"/>
            <a:ext cx="12182475" cy="682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8062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9845374" y="6404294"/>
            <a:ext cx="273652" cy="269237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4" name="组合 1"/>
          <p:cNvSpPr/>
          <p:nvPr userDrawn="1"/>
        </p:nvSpPr>
        <p:spPr>
          <a:xfrm>
            <a:off x="-2" y="409333"/>
            <a:ext cx="312676" cy="381004"/>
          </a:xfrm>
          <a:prstGeom prst="rect">
            <a:avLst/>
          </a:prstGeom>
          <a:solidFill>
            <a:srgbClr val="35507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just">
              <a:lnSpc>
                <a:spcPct val="150000"/>
              </a:lnSpc>
              <a:defRPr sz="1500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>
          <a:xfrm>
            <a:off x="9845374" y="6404294"/>
            <a:ext cx="273652" cy="269237"/>
          </a:xfrm>
          <a:prstGeom prst="rect">
            <a:avLst/>
          </a:prstGeom>
        </p:spPr>
        <p:txBody>
          <a:bodyPr/>
          <a:lstStyle/>
          <a:p>
            <a:endParaRPr lang="en-US" altLang="zh-CN" dirty="0"/>
          </a:p>
        </p:txBody>
      </p:sp>
      <p:sp>
        <p:nvSpPr>
          <p:cNvPr id="5" name="组合 1"/>
          <p:cNvSpPr/>
          <p:nvPr userDrawn="1"/>
        </p:nvSpPr>
        <p:spPr>
          <a:xfrm>
            <a:off x="-2" y="409333"/>
            <a:ext cx="312676" cy="381004"/>
          </a:xfrm>
          <a:prstGeom prst="rect">
            <a:avLst/>
          </a:prstGeom>
          <a:solidFill>
            <a:srgbClr val="35507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just">
              <a:lnSpc>
                <a:spcPct val="150000"/>
              </a:lnSpc>
              <a:defRPr sz="1500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正文级别 1…"/>
          <p:cNvSpPr txBox="1">
            <a:spLocks noGrp="1"/>
          </p:cNvSpPr>
          <p:nvPr>
            <p:ph type="body" idx="1" hasCustomPrompt="1"/>
          </p:nvPr>
        </p:nvSpPr>
        <p:spPr>
          <a:xfrm>
            <a:off x="838200" y="551542"/>
            <a:ext cx="10515600" cy="5558974"/>
          </a:xfrm>
          <a:prstGeom prst="rect">
            <a:avLst/>
          </a:prstGeom>
        </p:spPr>
        <p:txBody>
          <a:bodyPr/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91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9845374" y="6404294"/>
            <a:ext cx="273652" cy="269237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5" name="组合 1"/>
          <p:cNvSpPr/>
          <p:nvPr userDrawn="1"/>
        </p:nvSpPr>
        <p:spPr>
          <a:xfrm>
            <a:off x="-2" y="409333"/>
            <a:ext cx="312676" cy="381004"/>
          </a:xfrm>
          <a:prstGeom prst="rect">
            <a:avLst/>
          </a:prstGeom>
          <a:solidFill>
            <a:srgbClr val="35507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just">
              <a:lnSpc>
                <a:spcPct val="150000"/>
              </a:lnSpc>
              <a:defRPr sz="1500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1524000" y="1854199"/>
            <a:ext cx="9144000" cy="1655767"/>
          </a:xfrm>
          <a:prstGeom prst="rect">
            <a:avLst/>
          </a:prstGeom>
        </p:spPr>
        <p:txBody>
          <a:bodyPr anchor="b"/>
          <a:lstStyle>
            <a:lvl1pPr algn="ctr">
              <a:defRPr sz="720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</a:lstStyle>
          <a:p>
            <a:r>
              <a:t>标题文本</a:t>
            </a:r>
          </a:p>
        </p:txBody>
      </p:sp>
      <p:sp>
        <p:nvSpPr>
          <p:cNvPr id="12" name="正文级别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524000" y="3602037"/>
            <a:ext cx="9144000" cy="1655766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1800"/>
            </a:lvl1pPr>
            <a:lvl2pPr marL="0" indent="0" algn="ctr">
              <a:buSzTx/>
              <a:buFontTx/>
              <a:buNone/>
              <a:defRPr sz="1800"/>
            </a:lvl2pPr>
            <a:lvl3pPr marL="0" indent="0" algn="ctr">
              <a:buSzTx/>
              <a:buFontTx/>
              <a:buNone/>
              <a:defRPr sz="1800"/>
            </a:lvl3pPr>
            <a:lvl4pPr marL="0" indent="0" algn="ctr">
              <a:buSzTx/>
              <a:buFontTx/>
              <a:buNone/>
              <a:defRPr sz="1800"/>
            </a:lvl4pPr>
            <a:lvl5pPr marL="0" indent="0" algn="ctr">
              <a:buSzTx/>
              <a:buFontTx/>
              <a:buNone/>
              <a:defRPr sz="1800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3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2543522" y="3789040"/>
            <a:ext cx="273652" cy="269237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6" name="组合 1"/>
          <p:cNvSpPr/>
          <p:nvPr userDrawn="1"/>
        </p:nvSpPr>
        <p:spPr>
          <a:xfrm>
            <a:off x="-2" y="409333"/>
            <a:ext cx="312676" cy="381004"/>
          </a:xfrm>
          <a:prstGeom prst="rect">
            <a:avLst/>
          </a:prstGeom>
          <a:solidFill>
            <a:srgbClr val="35507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just">
              <a:lnSpc>
                <a:spcPct val="150000"/>
              </a:lnSpc>
              <a:defRPr sz="1500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9845374" y="6404294"/>
            <a:ext cx="273652" cy="269237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4" name="组合 1"/>
          <p:cNvSpPr/>
          <p:nvPr userDrawn="1"/>
        </p:nvSpPr>
        <p:spPr>
          <a:xfrm>
            <a:off x="-2" y="409333"/>
            <a:ext cx="312676" cy="381004"/>
          </a:xfrm>
          <a:prstGeom prst="rect">
            <a:avLst/>
          </a:prstGeom>
          <a:solidFill>
            <a:srgbClr val="35507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just">
              <a:lnSpc>
                <a:spcPct val="150000"/>
              </a:lnSpc>
              <a:defRPr sz="1500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组合 1"/>
          <p:cNvSpPr/>
          <p:nvPr userDrawn="1"/>
        </p:nvSpPr>
        <p:spPr>
          <a:xfrm>
            <a:off x="-2" y="409333"/>
            <a:ext cx="312676" cy="381004"/>
          </a:xfrm>
          <a:prstGeom prst="rect">
            <a:avLst/>
          </a:prstGeom>
          <a:solidFill>
            <a:srgbClr val="35507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just">
              <a:lnSpc>
                <a:spcPct val="150000"/>
              </a:lnSpc>
              <a:defRPr sz="1500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 sz="28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838200" y="713673"/>
            <a:ext cx="4681655" cy="1428161"/>
          </a:xfrm>
          <a:prstGeom prst="rect">
            <a:avLst/>
          </a:prstGeom>
        </p:spPr>
        <p:txBody>
          <a:bodyPr anchor="t"/>
          <a:lstStyle>
            <a:lvl1pPr>
              <a:defRPr sz="360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</a:lstStyle>
          <a:p>
            <a:r>
              <a:rPr dirty="0" err="1"/>
              <a:t>标题文本</a:t>
            </a:r>
            <a:endParaRPr dirty="0"/>
          </a:p>
        </p:txBody>
      </p:sp>
      <p:sp>
        <p:nvSpPr>
          <p:cNvPr id="72" name="图片占位符 2"/>
          <p:cNvSpPr>
            <a:spLocks noGrp="1"/>
          </p:cNvSpPr>
          <p:nvPr>
            <p:ph type="pic" sz="half" idx="13"/>
          </p:nvPr>
        </p:nvSpPr>
        <p:spPr>
          <a:xfrm>
            <a:off x="5642516" y="713673"/>
            <a:ext cx="5711884" cy="540360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73" name="正文级别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838200" y="2313870"/>
            <a:ext cx="4681655" cy="3811591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800"/>
            </a:lvl1pPr>
            <a:lvl2pPr marL="0" indent="0">
              <a:buSzTx/>
              <a:buFontTx/>
              <a:buNone/>
              <a:defRPr sz="1800"/>
            </a:lvl2pPr>
            <a:lvl3pPr marL="0" indent="0">
              <a:buSzTx/>
              <a:buFontTx/>
              <a:buNone/>
              <a:defRPr sz="1800"/>
            </a:lvl3pPr>
            <a:lvl4pPr marL="0" indent="0">
              <a:buSzTx/>
              <a:buFontTx/>
              <a:buNone/>
              <a:defRPr sz="1800"/>
            </a:lvl4pPr>
            <a:lvl5pPr marL="0" indent="0">
              <a:buSzTx/>
              <a:buFontTx/>
              <a:buNone/>
              <a:defRPr sz="1800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74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9845374" y="6404294"/>
            <a:ext cx="273652" cy="269237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7" name="组合 1"/>
          <p:cNvSpPr/>
          <p:nvPr userDrawn="1"/>
        </p:nvSpPr>
        <p:spPr>
          <a:xfrm>
            <a:off x="-2" y="409333"/>
            <a:ext cx="312676" cy="381004"/>
          </a:xfrm>
          <a:prstGeom prst="rect">
            <a:avLst/>
          </a:prstGeom>
          <a:solidFill>
            <a:srgbClr val="35507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just">
              <a:lnSpc>
                <a:spcPct val="150000"/>
              </a:lnSpc>
              <a:defRPr sz="1500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 sz="28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Relationship Id="rId9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18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文本"/>
          <p:cNvSpPr txBox="1">
            <a:spLocks noGrp="1"/>
          </p:cNvSpPr>
          <p:nvPr>
            <p:ph type="title"/>
          </p:nvPr>
        </p:nvSpPr>
        <p:spPr>
          <a:xfrm>
            <a:off x="383815" y="332656"/>
            <a:ext cx="9753601" cy="465138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 anchor="ctr">
            <a:noAutofit/>
          </a:bodyPr>
          <a:lstStyle/>
          <a:p>
            <a:r>
              <a:rPr dirty="0" err="1"/>
              <a:t>标题文本</a:t>
            </a:r>
            <a:endParaRPr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875" y="196781"/>
            <a:ext cx="3881081" cy="92796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2800" b="0" i="0" u="none" strike="noStrike" cap="none" spc="0" baseline="0">
          <a:ln>
            <a:noFill/>
          </a:ln>
          <a:solidFill>
            <a:srgbClr val="35507B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2800" b="0" i="0" u="none" strike="noStrike" cap="none" spc="0" baseline="0">
          <a:ln>
            <a:noFill/>
          </a:ln>
          <a:solidFill>
            <a:srgbClr val="35507B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2800" b="0" i="0" u="none" strike="noStrike" cap="none" spc="0" baseline="0">
          <a:ln>
            <a:noFill/>
          </a:ln>
          <a:solidFill>
            <a:srgbClr val="35507B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2800" b="0" i="0" u="none" strike="noStrike" cap="none" spc="0" baseline="0">
          <a:ln>
            <a:noFill/>
          </a:ln>
          <a:solidFill>
            <a:srgbClr val="35507B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2800" b="0" i="0" u="none" strike="noStrike" cap="none" spc="0" baseline="0">
          <a:ln>
            <a:noFill/>
          </a:ln>
          <a:solidFill>
            <a:srgbClr val="35507B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2800" b="0" i="0" u="none" strike="noStrike" cap="none" spc="0" baseline="0">
          <a:ln>
            <a:noFill/>
          </a:ln>
          <a:solidFill>
            <a:srgbClr val="35507B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2800" b="0" i="0" u="none" strike="noStrike" cap="none" spc="0" baseline="0">
          <a:ln>
            <a:noFill/>
          </a:ln>
          <a:solidFill>
            <a:srgbClr val="35507B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2800" b="0" i="0" u="none" strike="noStrike" cap="none" spc="0" baseline="0">
          <a:ln>
            <a:noFill/>
          </a:ln>
          <a:solidFill>
            <a:srgbClr val="35507B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2800" b="0" i="0" u="none" strike="noStrike" cap="none" spc="0" baseline="0">
          <a:ln>
            <a:noFill/>
          </a:ln>
          <a:solidFill>
            <a:srgbClr val="35507B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微软雅黑" panose="020B0503020204020204" charset="-122"/>
          <a:ea typeface="微软雅黑" panose="020B0503020204020204" charset="-122"/>
          <a:cs typeface="Arial" panose="020B0604020202020204"/>
          <a:sym typeface="Arial" panose="020B0604020202020204"/>
        </a:defRPr>
      </a:lvl1pPr>
      <a:lvl2pPr marL="731520" marR="0" indent="-27432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微软雅黑" panose="020B0503020204020204" charset="-122"/>
          <a:ea typeface="微软雅黑" panose="020B0503020204020204" charset="-122"/>
          <a:cs typeface="Arial" panose="020B0604020202020204"/>
          <a:sym typeface="Arial" panose="020B0604020202020204"/>
        </a:defRPr>
      </a:lvl2pPr>
      <a:lvl3pPr marL="1219200" marR="0" indent="-3048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微软雅黑" panose="020B0503020204020204" charset="-122"/>
          <a:ea typeface="微软雅黑" panose="020B0503020204020204" charset="-122"/>
          <a:cs typeface="Arial" panose="020B0604020202020204"/>
          <a:sym typeface="Arial" panose="020B0604020202020204"/>
        </a:defRPr>
      </a:lvl3pPr>
      <a:lvl4pPr marL="1676400" marR="0" indent="-3048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微软雅黑" panose="020B0503020204020204" charset="-122"/>
          <a:ea typeface="微软雅黑" panose="020B0503020204020204" charset="-122"/>
          <a:cs typeface="Arial" panose="020B0604020202020204"/>
          <a:sym typeface="Arial" panose="020B0604020202020204"/>
        </a:defRPr>
      </a:lvl4pPr>
      <a:lvl5pPr marL="2133600" marR="0" indent="-3048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微软雅黑" panose="020B0503020204020204" charset="-122"/>
          <a:ea typeface="微软雅黑" panose="020B0503020204020204" charset="-122"/>
          <a:cs typeface="Arial" panose="020B0604020202020204"/>
          <a:sym typeface="Arial" panose="020B0604020202020204"/>
        </a:defRPr>
      </a:lvl5pPr>
      <a:lvl6pPr marL="2590800" marR="0" indent="-3048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L="3048000" marR="0" indent="-3048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L="3505200" marR="0" indent="-3048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L="3962400" marR="0" indent="-3048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黑体" panose="02010609060101010101" charset="-122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黑体" panose="02010609060101010101" charset="-122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黑体" panose="02010609060101010101" charset="-122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黑体" panose="02010609060101010101" charset="-122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黑体" panose="02010609060101010101" charset="-122"/>
        </a:defRPr>
      </a:lvl5pPr>
      <a:lvl6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黑体" panose="02010609060101010101" charset="-122"/>
        </a:defRPr>
      </a:lvl6pPr>
      <a:lvl7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黑体" panose="02010609060101010101" charset="-122"/>
        </a:defRPr>
      </a:lvl7pPr>
      <a:lvl8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黑体" panose="02010609060101010101" charset="-122"/>
        </a:defRPr>
      </a:lvl8pPr>
      <a:lvl9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黑体" panose="02010609060101010101" charset="-122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文本"/>
          <p:cNvSpPr txBox="1">
            <a:spLocks noGrp="1"/>
          </p:cNvSpPr>
          <p:nvPr>
            <p:ph type="title"/>
          </p:nvPr>
        </p:nvSpPr>
        <p:spPr>
          <a:xfrm>
            <a:off x="383815" y="332656"/>
            <a:ext cx="9753601" cy="465138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 anchor="ctr">
            <a:noAutofit/>
          </a:bodyPr>
          <a:lstStyle/>
          <a:p>
            <a:r>
              <a:rPr dirty="0" err="1"/>
              <a:t>标题文本</a:t>
            </a:r>
            <a:endParaRPr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875" y="196781"/>
            <a:ext cx="3881081" cy="92796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</p:sldLayoutIdLst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2800" b="0" i="0" u="none" strike="noStrike" cap="none" spc="0" baseline="0">
          <a:ln>
            <a:noFill/>
          </a:ln>
          <a:solidFill>
            <a:srgbClr val="35507B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2800" b="0" i="0" u="none" strike="noStrike" cap="none" spc="0" baseline="0">
          <a:ln>
            <a:noFill/>
          </a:ln>
          <a:solidFill>
            <a:srgbClr val="35507B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2800" b="0" i="0" u="none" strike="noStrike" cap="none" spc="0" baseline="0">
          <a:ln>
            <a:noFill/>
          </a:ln>
          <a:solidFill>
            <a:srgbClr val="35507B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2800" b="0" i="0" u="none" strike="noStrike" cap="none" spc="0" baseline="0">
          <a:ln>
            <a:noFill/>
          </a:ln>
          <a:solidFill>
            <a:srgbClr val="35507B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2800" b="0" i="0" u="none" strike="noStrike" cap="none" spc="0" baseline="0">
          <a:ln>
            <a:noFill/>
          </a:ln>
          <a:solidFill>
            <a:srgbClr val="35507B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2800" b="0" i="0" u="none" strike="noStrike" cap="none" spc="0" baseline="0">
          <a:ln>
            <a:noFill/>
          </a:ln>
          <a:solidFill>
            <a:srgbClr val="35507B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2800" b="0" i="0" u="none" strike="noStrike" cap="none" spc="0" baseline="0">
          <a:ln>
            <a:noFill/>
          </a:ln>
          <a:solidFill>
            <a:srgbClr val="35507B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2800" b="0" i="0" u="none" strike="noStrike" cap="none" spc="0" baseline="0">
          <a:ln>
            <a:noFill/>
          </a:ln>
          <a:solidFill>
            <a:srgbClr val="35507B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2800" b="0" i="0" u="none" strike="noStrike" cap="none" spc="0" baseline="0">
          <a:ln>
            <a:noFill/>
          </a:ln>
          <a:solidFill>
            <a:srgbClr val="35507B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微软雅黑" panose="020B0503020204020204" charset="-122"/>
          <a:ea typeface="微软雅黑" panose="020B0503020204020204" charset="-122"/>
          <a:cs typeface="Arial" panose="020B0604020202020204"/>
          <a:sym typeface="Arial" panose="020B0604020202020204"/>
        </a:defRPr>
      </a:lvl1pPr>
      <a:lvl2pPr marL="731520" marR="0" indent="-27432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微软雅黑" panose="020B0503020204020204" charset="-122"/>
          <a:ea typeface="微软雅黑" panose="020B0503020204020204" charset="-122"/>
          <a:cs typeface="Arial" panose="020B0604020202020204"/>
          <a:sym typeface="Arial" panose="020B0604020202020204"/>
        </a:defRPr>
      </a:lvl2pPr>
      <a:lvl3pPr marL="1219200" marR="0" indent="-3048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微软雅黑" panose="020B0503020204020204" charset="-122"/>
          <a:ea typeface="微软雅黑" panose="020B0503020204020204" charset="-122"/>
          <a:cs typeface="Arial" panose="020B0604020202020204"/>
          <a:sym typeface="Arial" panose="020B0604020202020204"/>
        </a:defRPr>
      </a:lvl3pPr>
      <a:lvl4pPr marL="1676400" marR="0" indent="-3048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微软雅黑" panose="020B0503020204020204" charset="-122"/>
          <a:ea typeface="微软雅黑" panose="020B0503020204020204" charset="-122"/>
          <a:cs typeface="Arial" panose="020B0604020202020204"/>
          <a:sym typeface="Arial" panose="020B0604020202020204"/>
        </a:defRPr>
      </a:lvl4pPr>
      <a:lvl5pPr marL="2133600" marR="0" indent="-3048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微软雅黑" panose="020B0503020204020204" charset="-122"/>
          <a:ea typeface="微软雅黑" panose="020B0503020204020204" charset="-122"/>
          <a:cs typeface="Arial" panose="020B0604020202020204"/>
          <a:sym typeface="Arial" panose="020B0604020202020204"/>
        </a:defRPr>
      </a:lvl5pPr>
      <a:lvl6pPr marL="2590800" marR="0" indent="-3048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L="3048000" marR="0" indent="-3048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L="3505200" marR="0" indent="-3048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L="3962400" marR="0" indent="-3048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黑体" panose="02010609060101010101" charset="-122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黑体" panose="02010609060101010101" charset="-122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黑体" panose="02010609060101010101" charset="-122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黑体" panose="02010609060101010101" charset="-122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黑体" panose="02010609060101010101" charset="-122"/>
        </a:defRPr>
      </a:lvl5pPr>
      <a:lvl6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黑体" panose="02010609060101010101" charset="-122"/>
        </a:defRPr>
      </a:lvl6pPr>
      <a:lvl7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黑体" panose="02010609060101010101" charset="-122"/>
        </a:defRPr>
      </a:lvl7pPr>
      <a:lvl8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黑体" panose="02010609060101010101" charset="-122"/>
        </a:defRPr>
      </a:lvl8pPr>
      <a:lvl9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黑体" panose="02010609060101010101" charset="-122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文本"/>
          <p:cNvSpPr txBox="1">
            <a:spLocks noGrp="1"/>
          </p:cNvSpPr>
          <p:nvPr>
            <p:ph type="title"/>
          </p:nvPr>
        </p:nvSpPr>
        <p:spPr>
          <a:xfrm>
            <a:off x="383815" y="332656"/>
            <a:ext cx="9753601" cy="465138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 anchor="ctr">
            <a:noAutofit/>
          </a:bodyPr>
          <a:lstStyle/>
          <a:p>
            <a:r>
              <a:rPr dirty="0" err="1"/>
              <a:t>标题文本</a:t>
            </a:r>
            <a:endParaRPr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875" y="196781"/>
            <a:ext cx="3881081" cy="927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039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</p:sldLayoutIdLst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hf hdr="0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2800" b="0" i="0" u="none" strike="noStrike" cap="none" spc="0" baseline="0">
          <a:ln>
            <a:noFill/>
          </a:ln>
          <a:solidFill>
            <a:srgbClr val="35507B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2800" b="0" i="0" u="none" strike="noStrike" cap="none" spc="0" baseline="0">
          <a:ln>
            <a:noFill/>
          </a:ln>
          <a:solidFill>
            <a:srgbClr val="35507B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2800" b="0" i="0" u="none" strike="noStrike" cap="none" spc="0" baseline="0">
          <a:ln>
            <a:noFill/>
          </a:ln>
          <a:solidFill>
            <a:srgbClr val="35507B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2800" b="0" i="0" u="none" strike="noStrike" cap="none" spc="0" baseline="0">
          <a:ln>
            <a:noFill/>
          </a:ln>
          <a:solidFill>
            <a:srgbClr val="35507B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2800" b="0" i="0" u="none" strike="noStrike" cap="none" spc="0" baseline="0">
          <a:ln>
            <a:noFill/>
          </a:ln>
          <a:solidFill>
            <a:srgbClr val="35507B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2800" b="0" i="0" u="none" strike="noStrike" cap="none" spc="0" baseline="0">
          <a:ln>
            <a:noFill/>
          </a:ln>
          <a:solidFill>
            <a:srgbClr val="35507B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2800" b="0" i="0" u="none" strike="noStrike" cap="none" spc="0" baseline="0">
          <a:ln>
            <a:noFill/>
          </a:ln>
          <a:solidFill>
            <a:srgbClr val="35507B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2800" b="0" i="0" u="none" strike="noStrike" cap="none" spc="0" baseline="0">
          <a:ln>
            <a:noFill/>
          </a:ln>
          <a:solidFill>
            <a:srgbClr val="35507B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2800" b="0" i="0" u="none" strike="noStrike" cap="none" spc="0" baseline="0">
          <a:ln>
            <a:noFill/>
          </a:ln>
          <a:solidFill>
            <a:srgbClr val="35507B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微软雅黑" panose="020B0503020204020204" charset="-122"/>
          <a:ea typeface="微软雅黑" panose="020B0503020204020204" charset="-122"/>
          <a:cs typeface="Arial" panose="020B0604020202020204"/>
          <a:sym typeface="Arial" panose="020B0604020202020204"/>
        </a:defRPr>
      </a:lvl1pPr>
      <a:lvl2pPr marL="731520" marR="0" indent="-27432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微软雅黑" panose="020B0503020204020204" charset="-122"/>
          <a:ea typeface="微软雅黑" panose="020B0503020204020204" charset="-122"/>
          <a:cs typeface="Arial" panose="020B0604020202020204"/>
          <a:sym typeface="Arial" panose="020B0604020202020204"/>
        </a:defRPr>
      </a:lvl2pPr>
      <a:lvl3pPr marL="1219200" marR="0" indent="-3048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微软雅黑" panose="020B0503020204020204" charset="-122"/>
          <a:ea typeface="微软雅黑" panose="020B0503020204020204" charset="-122"/>
          <a:cs typeface="Arial" panose="020B0604020202020204"/>
          <a:sym typeface="Arial" panose="020B0604020202020204"/>
        </a:defRPr>
      </a:lvl3pPr>
      <a:lvl4pPr marL="1676400" marR="0" indent="-3048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微软雅黑" panose="020B0503020204020204" charset="-122"/>
          <a:ea typeface="微软雅黑" panose="020B0503020204020204" charset="-122"/>
          <a:cs typeface="Arial" panose="020B0604020202020204"/>
          <a:sym typeface="Arial" panose="020B0604020202020204"/>
        </a:defRPr>
      </a:lvl4pPr>
      <a:lvl5pPr marL="2133600" marR="0" indent="-3048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微软雅黑" panose="020B0503020204020204" charset="-122"/>
          <a:ea typeface="微软雅黑" panose="020B0503020204020204" charset="-122"/>
          <a:cs typeface="Arial" panose="020B0604020202020204"/>
          <a:sym typeface="Arial" panose="020B0604020202020204"/>
        </a:defRPr>
      </a:lvl5pPr>
      <a:lvl6pPr marL="2590800" marR="0" indent="-3048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L="3048000" marR="0" indent="-3048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L="3505200" marR="0" indent="-3048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L="3962400" marR="0" indent="-3048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黑体" panose="02010609060101010101" charset="-122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黑体" panose="02010609060101010101" charset="-122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黑体" panose="02010609060101010101" charset="-122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黑体" panose="02010609060101010101" charset="-122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黑体" panose="02010609060101010101" charset="-122"/>
        </a:defRPr>
      </a:lvl5pPr>
      <a:lvl6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黑体" panose="02010609060101010101" charset="-122"/>
        </a:defRPr>
      </a:lvl6pPr>
      <a:lvl7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黑体" panose="02010609060101010101" charset="-122"/>
        </a:defRPr>
      </a:lvl7pPr>
      <a:lvl8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黑体" panose="02010609060101010101" charset="-122"/>
        </a:defRPr>
      </a:lvl8pPr>
      <a:lvl9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黑体" panose="02010609060101010101" charset="-122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19.xml"/><Relationship Id="rId3" Type="http://schemas.openxmlformats.org/officeDocument/2006/relationships/tags" Target="../tags/tag14.xml"/><Relationship Id="rId7" Type="http://schemas.openxmlformats.org/officeDocument/2006/relationships/tags" Target="../tags/tag18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tags" Target="../tags/tag17.xml"/><Relationship Id="rId5" Type="http://schemas.openxmlformats.org/officeDocument/2006/relationships/tags" Target="../tags/tag16.xml"/><Relationship Id="rId10" Type="http://schemas.openxmlformats.org/officeDocument/2006/relationships/notesSlide" Target="../notesSlides/notesSlide4.xml"/><Relationship Id="rId4" Type="http://schemas.openxmlformats.org/officeDocument/2006/relationships/tags" Target="../tags/tag15.xml"/><Relationship Id="rId9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" Target="slide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notesSlide" Target="../notesSlides/notesSlide1.xml"/><Relationship Id="rId5" Type="http://schemas.openxmlformats.org/officeDocument/2006/relationships/tags" Target="../tags/tag6.xml"/><Relationship Id="rId10" Type="http://schemas.openxmlformats.org/officeDocument/2006/relationships/slideLayout" Target="../slideLayouts/slideLayout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未标题-1_画板 1.png" descr="未标题-1_画板 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97"/>
            <a:ext cx="12192001" cy="6885384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09" name="全场景智能客服平台"/>
          <p:cNvSpPr txBox="1"/>
          <p:nvPr/>
        </p:nvSpPr>
        <p:spPr>
          <a:xfrm>
            <a:off x="4325374" y="3482966"/>
            <a:ext cx="2926907" cy="553998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lvl1pPr>
              <a:defRPr sz="4600">
                <a:solidFill>
                  <a:srgbClr val="FFFFFF"/>
                </a:solidFill>
              </a:defRPr>
            </a:lvl1pPr>
          </a:lstStyle>
          <a:p>
            <a:pPr algn="ctr"/>
            <a:r>
              <a:rPr lang="en-US" sz="4000" b="1" dirty="0">
                <a:latin typeface="微软雅黑" panose="020B0503020204020204" charset="-122"/>
                <a:ea typeface="微软雅黑" panose="020B0503020204020204" charset="-122"/>
              </a:rPr>
              <a:t>IM</a:t>
            </a:r>
            <a:r>
              <a:rPr lang="zh-CN" altLang="en-US" sz="4000" b="1" dirty="0" smtClean="0">
                <a:latin typeface="微软雅黑" panose="020B0503020204020204" charset="-122"/>
                <a:ea typeface="微软雅黑" panose="020B0503020204020204" charset="-122"/>
              </a:rPr>
              <a:t>系统培训</a:t>
            </a:r>
            <a:endParaRPr lang="zh-CN" sz="40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231903" y="6329805"/>
            <a:ext cx="1728192" cy="249299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800" i="0" u="none" strike="noStrike" cap="none" spc="0" normalizeH="0" baseline="0" dirty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/>
                <a:uFillTx/>
                <a:latin typeface="+mn-ea"/>
                <a:ea typeface="+mn-ea"/>
                <a:cs typeface="+mj-cs"/>
                <a:sym typeface="Calibri" panose="020F0502020204030204"/>
              </a:rPr>
              <a:t>www.udesk.cn</a:t>
            </a:r>
            <a:endParaRPr kumimoji="0" lang="zh-CN" altLang="en-US" sz="1800" i="0" u="none" strike="noStrike" cap="none" spc="0" normalizeH="0" baseline="0" dirty="0">
              <a:ln>
                <a:noFill/>
              </a:ln>
              <a:solidFill>
                <a:schemeClr val="bg2">
                  <a:lumMod val="60000"/>
                  <a:lumOff val="40000"/>
                </a:schemeClr>
              </a:solidFill>
              <a:effectLst/>
              <a:uFillTx/>
              <a:latin typeface="+mn-ea"/>
              <a:ea typeface="+mn-ea"/>
              <a:cs typeface="+mj-cs"/>
              <a:sym typeface="Calibri" panose="020F0502020204030204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696" y="1338037"/>
            <a:ext cx="8184232" cy="2317303"/>
          </a:xfrm>
          <a:prstGeom prst="rect">
            <a:avLst/>
          </a:prstGeom>
        </p:spPr>
      </p:pic>
      <p:sp>
        <p:nvSpPr>
          <p:cNvPr id="8" name="全场景智能客服平台"/>
          <p:cNvSpPr txBox="1"/>
          <p:nvPr/>
        </p:nvSpPr>
        <p:spPr>
          <a:xfrm>
            <a:off x="4439816" y="4299978"/>
            <a:ext cx="2312566" cy="774065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lvl1pPr>
              <a:defRPr sz="4600">
                <a:solidFill>
                  <a:srgbClr val="FFFFFF"/>
                </a:solidFill>
              </a:defRPr>
            </a:lvl1pPr>
          </a:lstStyle>
          <a:p>
            <a:r>
              <a:rPr lang="zh-CN" sz="2800" dirty="0">
                <a:latin typeface="微软雅黑" panose="020B0503020204020204" charset="-122"/>
                <a:ea typeface="微软雅黑" panose="020B0503020204020204" charset="-122"/>
              </a:rPr>
              <a:t>培训人：</a:t>
            </a:r>
          </a:p>
          <a:p>
            <a:r>
              <a:rPr lang="zh-CN" sz="2800" dirty="0">
                <a:latin typeface="微软雅黑" panose="020B0503020204020204" charset="-122"/>
                <a:ea typeface="微软雅黑" panose="020B0503020204020204" charset="-122"/>
              </a:rPr>
              <a:t>培训时间：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7" name="未标题-3_画板 1.png" descr="未标题-3_画板 1.png"/>
          <p:cNvPicPr>
            <a:picLocks noChangeAspect="1"/>
          </p:cNvPicPr>
          <p:nvPr/>
        </p:nvPicPr>
        <p:blipFill>
          <a:blip r:embed="rId2" cstate="screen">
            <a:alphaModFix amt="40342"/>
          </a:blip>
          <a:srcRect/>
          <a:stretch>
            <a:fillRect/>
          </a:stretch>
        </p:blipFill>
        <p:spPr>
          <a:xfrm>
            <a:off x="5937" y="-37091"/>
            <a:ext cx="12180125" cy="6932183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508" name="矩形"/>
          <p:cNvSpPr/>
          <p:nvPr/>
        </p:nvSpPr>
        <p:spPr>
          <a:xfrm>
            <a:off x="-8484" y="-37092"/>
            <a:ext cx="12194546" cy="6895091"/>
          </a:xfrm>
          <a:prstGeom prst="rect">
            <a:avLst/>
          </a:prstGeom>
          <a:solidFill>
            <a:srgbClr val="24385E">
              <a:alpha val="79571"/>
            </a:srgbClr>
          </a:solidFill>
          <a:ln w="12700">
            <a:miter lim="400000"/>
          </a:ln>
        </p:spPr>
        <p:txBody>
          <a:bodyPr lIns="0" tIns="0" rIns="0" bIns="0"/>
          <a:lstStyle/>
          <a:p>
            <a:pPr algn="just">
              <a:lnSpc>
                <a:spcPct val="150000"/>
              </a:lnSpc>
              <a:defRPr sz="150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>
              <a:ea typeface="微软雅黑" panose="020B0503020204020204" charset="-122"/>
            </a:endParaRPr>
          </a:p>
        </p:txBody>
      </p:sp>
      <p:sp>
        <p:nvSpPr>
          <p:cNvPr id="1509" name="客户案例展示"/>
          <p:cNvSpPr txBox="1"/>
          <p:nvPr/>
        </p:nvSpPr>
        <p:spPr>
          <a:xfrm>
            <a:off x="4521493" y="3258956"/>
            <a:ext cx="420370" cy="1523365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>
              <a:defRPr sz="50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en-US" altLang="zh-CN" sz="6600" dirty="0">
                <a:latin typeface="GungsuhChe" panose="02030609000101010101" pitchFamily="49" charset="-127"/>
                <a:ea typeface="宋体" panose="02010600030101010101" pitchFamily="2" charset="-122"/>
              </a:rPr>
              <a:t>3</a:t>
            </a:r>
          </a:p>
        </p:txBody>
      </p:sp>
      <p:sp>
        <p:nvSpPr>
          <p:cNvPr id="2" name="矩形 1"/>
          <p:cNvSpPr/>
          <p:nvPr/>
        </p:nvSpPr>
        <p:spPr>
          <a:xfrm>
            <a:off x="6096106" y="3609753"/>
            <a:ext cx="2468880" cy="9220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3600" dirty="0">
                <a:solidFill>
                  <a:schemeClr val="bg1"/>
                </a:solidFill>
                <a:ea typeface="微软雅黑" panose="020B0503020204020204" charset="-122"/>
              </a:rPr>
              <a:t>管理员功能</a:t>
            </a:r>
          </a:p>
        </p:txBody>
      </p:sp>
      <p:sp>
        <p:nvSpPr>
          <p:cNvPr id="12" name="矩形 11"/>
          <p:cNvSpPr/>
          <p:nvPr/>
        </p:nvSpPr>
        <p:spPr>
          <a:xfrm>
            <a:off x="3935760" y="3959181"/>
            <a:ext cx="543739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ea typeface="微软雅黑" panose="020B0503020204020204" charset="-122"/>
              </a:rPr>
              <a:t>第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983858" y="3962709"/>
            <a:ext cx="902811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ea typeface="微软雅黑" panose="020B0503020204020204" charset="-122"/>
              </a:rPr>
              <a:t>部分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1507742"/>
            <a:ext cx="8184232" cy="2317303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34616" y="1150928"/>
            <a:ext cx="2804160" cy="332399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400" b="0" i="0" u="none" strike="noStrike" cap="none" spc="0" normalizeH="0" baseline="0" dirty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3.1</a:t>
            </a:r>
            <a:r>
              <a:rPr kumimoji="0" lang="zh-CN" altLang="en-US" sz="2400" b="0" i="0" u="none" strike="noStrike" cap="none" spc="0" normalizeH="0" baseline="0" dirty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渠道管理</a:t>
            </a:r>
          </a:p>
        </p:txBody>
      </p:sp>
      <p:pic>
        <p:nvPicPr>
          <p:cNvPr id="4" name="图片 3" descr="3.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1896110"/>
            <a:ext cx="8746490" cy="462470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0056440" y="2636912"/>
            <a:ext cx="1610360" cy="271561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2000" b="0" i="0" u="none" strike="noStrike" cap="none" spc="0" normalizeH="0" baseline="0" dirty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微信公众号</a:t>
            </a:r>
          </a:p>
          <a:p>
            <a:pPr marL="0" marR="0" indent="0" algn="l" defTabSz="9144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2000" b="0" i="0" u="none" strike="noStrike" cap="none" spc="0" normalizeH="0" baseline="0" dirty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企业微信</a:t>
            </a:r>
          </a:p>
          <a:p>
            <a:pPr marL="0" marR="0" indent="0" algn="l" defTabSz="9144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2000" b="0" i="0" u="none" strike="noStrike" cap="none" spc="0" normalizeH="0" baseline="0" dirty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微博</a:t>
            </a:r>
          </a:p>
          <a:p>
            <a:pPr marL="0" marR="0" indent="0" algn="l" defTabSz="9144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2000" b="0" i="0" u="none" strike="noStrike" cap="none" spc="0" normalizeH="0" baseline="0" dirty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小程序</a:t>
            </a:r>
          </a:p>
          <a:p>
            <a:pPr marL="0" marR="0" indent="0" algn="l" defTabSz="9144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2000" b="0" i="0" u="none" strike="noStrike" cap="none" spc="0" normalizeH="0" baseline="0" dirty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官网（</a:t>
            </a:r>
            <a:r>
              <a:rPr kumimoji="0" lang="en-US" altLang="zh-CN" sz="2000" b="0" i="0" u="none" strike="noStrike" cap="none" spc="0" normalizeH="0" baseline="0" dirty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web</a:t>
            </a:r>
            <a:r>
              <a:rPr kumimoji="0" lang="zh-CN" altLang="en-US" sz="2000" b="0" i="0" u="none" strike="noStrike" cap="none" spc="0" normalizeH="0" baseline="0" dirty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）</a:t>
            </a:r>
          </a:p>
          <a:p>
            <a:pPr marL="0" marR="0" indent="0" algn="l" defTabSz="9144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000" b="0" i="0" u="none" strike="noStrike" cap="none" spc="0" normalizeH="0" baseline="0" dirty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APP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3E2AF2F1-93CE-47B4-93DA-21822C7100D9}"/>
              </a:ext>
            </a:extLst>
          </p:cNvPr>
          <p:cNvSpPr txBox="1"/>
          <p:nvPr/>
        </p:nvSpPr>
        <p:spPr>
          <a:xfrm>
            <a:off x="551384" y="404664"/>
            <a:ext cx="1795363" cy="38779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dirty="0"/>
              <a:t>管理员</a:t>
            </a:r>
            <a:r>
              <a:rPr kumimoji="0" lang="zh-CN" altLang="en-US" sz="2800" b="0" i="0" u="none" strike="noStrike" cap="none" spc="0" normalizeH="0" baseline="0" dirty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功能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76469" y="1071402"/>
            <a:ext cx="2804160" cy="332399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400" b="0" i="0" u="none" strike="noStrike" cap="none" spc="0" normalizeH="0" baseline="0" dirty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3.2</a:t>
            </a:r>
            <a:r>
              <a:rPr kumimoji="0" lang="zh-CN" altLang="en-US" sz="2400" b="0" i="0" u="none" strike="noStrike" cap="none" spc="0" normalizeH="0" baseline="0" dirty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权限管理</a:t>
            </a:r>
          </a:p>
        </p:txBody>
      </p:sp>
      <p:pic>
        <p:nvPicPr>
          <p:cNvPr id="4" name="图片 3" descr="3.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1783080"/>
            <a:ext cx="10057765" cy="463423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FC7C9399-3B04-407C-B941-15023EBF4F2C}"/>
              </a:ext>
            </a:extLst>
          </p:cNvPr>
          <p:cNvSpPr txBox="1"/>
          <p:nvPr/>
        </p:nvSpPr>
        <p:spPr>
          <a:xfrm>
            <a:off x="551384" y="404664"/>
            <a:ext cx="1795363" cy="38779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dirty="0"/>
              <a:t>管理员</a:t>
            </a:r>
            <a:r>
              <a:rPr kumimoji="0" lang="zh-CN" altLang="en-US" sz="2800" b="0" i="0" u="none" strike="noStrike" cap="none" spc="0" normalizeH="0" baseline="0" dirty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功能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95400" y="1268760"/>
            <a:ext cx="5005070" cy="332399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400" b="0" i="0" u="none" strike="noStrike" cap="none" spc="0" normalizeH="0" baseline="0" dirty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3.3 IM </a:t>
            </a:r>
            <a:r>
              <a:rPr kumimoji="0" lang="en-US" altLang="zh-CN" sz="2400" b="0" i="0" u="none" strike="noStrike" cap="none" spc="0" normalizeH="0" baseline="0" dirty="0" err="1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客服组和客服分配</a:t>
            </a:r>
            <a:endParaRPr kumimoji="0" lang="en-US" altLang="zh-CN" sz="2400" b="0" i="0" u="none" strike="noStrike" cap="none" spc="0" normalizeH="0" baseline="0" dirty="0">
              <a:ln>
                <a:noFill/>
              </a:ln>
              <a:solidFill>
                <a:srgbClr val="35507B"/>
              </a:solidFill>
              <a:effectLst/>
              <a:uFillTx/>
              <a:latin typeface="+mj-lt"/>
              <a:ea typeface="+mj-ea"/>
              <a:cs typeface="+mj-cs"/>
              <a:sym typeface="Calibri" panose="020F0502020204030204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856815" y="2276872"/>
            <a:ext cx="7687310" cy="1792286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000" b="0" i="0" u="none" strike="noStrike" cap="none" spc="0" normalizeH="0" baseline="0" dirty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1</a:t>
            </a:r>
            <a:r>
              <a:rPr kumimoji="0" lang="zh-CN" altLang="en-US" sz="2000" b="0" i="0" u="none" strike="noStrike" cap="none" spc="0" normalizeH="0" baseline="0" dirty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、对话路由/触发器</a:t>
            </a:r>
          </a:p>
          <a:p>
            <a:pPr marL="0" marR="0" indent="0" algn="l" defTabSz="9144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000" b="0" i="0" u="none" strike="noStrike" cap="none" spc="0" normalizeH="0" baseline="0" dirty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2</a:t>
            </a:r>
            <a:r>
              <a:rPr kumimoji="0" lang="zh-CN" altLang="en-US" sz="2000" b="0" i="0" u="none" strike="noStrike" cap="none" spc="0" normalizeH="0" baseline="0" dirty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、IM 专用链接对话</a:t>
            </a:r>
          </a:p>
          <a:p>
            <a:pPr marL="0" marR="0" indent="0" algn="l" defTabSz="9144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000" b="0" i="0" u="none" strike="noStrike" cap="none" spc="0" normalizeH="0" baseline="0" dirty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3</a:t>
            </a:r>
            <a:r>
              <a:rPr kumimoji="0" lang="zh-CN" altLang="en-US" sz="2000" b="0" i="0" u="none" strike="noStrike" cap="none" spc="0" normalizeH="0" baseline="0" dirty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、导航菜单</a:t>
            </a:r>
          </a:p>
          <a:p>
            <a:pPr marL="0" marR="0" indent="0" algn="l" defTabSz="9144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000" b="0" i="0" u="none" strike="noStrike" cap="none" spc="0" normalizeH="0" baseline="0" dirty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4</a:t>
            </a:r>
            <a:r>
              <a:rPr kumimoji="0" lang="zh-CN" altLang="en-US" sz="2000" b="0" i="0" u="none" strike="noStrike" cap="none" spc="0" normalizeH="0" baseline="0" dirty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、客服分配规则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B67C8523-16F7-4019-A61A-D5864E9DBFF8}"/>
              </a:ext>
            </a:extLst>
          </p:cNvPr>
          <p:cNvSpPr txBox="1"/>
          <p:nvPr/>
        </p:nvSpPr>
        <p:spPr>
          <a:xfrm>
            <a:off x="551384" y="404664"/>
            <a:ext cx="1795363" cy="38779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dirty="0"/>
              <a:t>管理员</a:t>
            </a:r>
            <a:r>
              <a:rPr kumimoji="0" lang="zh-CN" altLang="en-US" sz="2800" b="0" i="0" u="none" strike="noStrike" cap="none" spc="0" normalizeH="0" baseline="0" dirty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功能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07368" y="1140451"/>
            <a:ext cx="2804160" cy="38671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800" b="0" i="0" u="none" strike="noStrike" cap="none" spc="0" normalizeH="0" baseline="0" dirty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3.4 IM</a:t>
            </a:r>
            <a:r>
              <a:rPr kumimoji="0" lang="zh-CN" altLang="en-US" sz="2800" b="0" i="0" u="none" strike="noStrike" cap="none" spc="0" normalizeH="0" baseline="0" dirty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质检</a:t>
            </a:r>
          </a:p>
        </p:txBody>
      </p:sp>
      <p:pic>
        <p:nvPicPr>
          <p:cNvPr id="3" name="图片 2" descr="3.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335" y="1875155"/>
            <a:ext cx="8422005" cy="465899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9834880" y="2370455"/>
            <a:ext cx="1805940" cy="332359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lstStyle/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20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质检任务包含：</a:t>
            </a:r>
          </a:p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20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指标</a:t>
            </a:r>
          </a:p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20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权重</a:t>
            </a:r>
          </a:p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20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总分</a:t>
            </a:r>
          </a:p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20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单项分值</a:t>
            </a:r>
          </a:p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20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筛选范围</a:t>
            </a:r>
          </a:p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20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抽样规则</a:t>
            </a:r>
          </a:p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2000" b="0" i="0" u="none" strike="noStrike" cap="none" spc="0" normalizeH="0" baseline="0">
              <a:ln>
                <a:noFill/>
              </a:ln>
              <a:solidFill>
                <a:srgbClr val="35507B"/>
              </a:solidFill>
              <a:effectLst/>
              <a:uFillTx/>
              <a:latin typeface="+mj-lt"/>
              <a:ea typeface="+mj-ea"/>
              <a:cs typeface="+mj-cs"/>
              <a:sym typeface="Calibri" panose="020F0502020204030204"/>
            </a:endParaRPr>
          </a:p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2000" b="0" i="0" u="none" strike="noStrike" cap="none" spc="0" normalizeH="0" baseline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操作文档：http://udesk.udesk.cn/hc/articles/14080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DAA2B466-8877-4857-B691-D1E4D5C7024F}"/>
              </a:ext>
            </a:extLst>
          </p:cNvPr>
          <p:cNvSpPr txBox="1"/>
          <p:nvPr/>
        </p:nvSpPr>
        <p:spPr>
          <a:xfrm>
            <a:off x="551384" y="404664"/>
            <a:ext cx="1795363" cy="38779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dirty="0"/>
              <a:t>管理员</a:t>
            </a:r>
            <a:r>
              <a:rPr kumimoji="0" lang="zh-CN" altLang="en-US" sz="2800" b="0" i="0" u="none" strike="noStrike" cap="none" spc="0" normalizeH="0" baseline="0" dirty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功能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07368" y="1084030"/>
            <a:ext cx="2804160" cy="332399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400" b="0" i="0" u="none" strike="noStrike" cap="none" spc="0" normalizeH="0" baseline="0" dirty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3.5 </a:t>
            </a:r>
            <a:r>
              <a:rPr kumimoji="0" lang="zh-CN" altLang="en-US" sz="2400" b="0" i="0" u="none" strike="noStrike" cap="none" spc="0" normalizeH="0" baseline="0" dirty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自动消息</a:t>
            </a:r>
          </a:p>
        </p:txBody>
      </p:sp>
      <p:pic>
        <p:nvPicPr>
          <p:cNvPr id="3" name="图片 2" descr="3.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970" y="1807210"/>
            <a:ext cx="8858250" cy="45974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9984432" y="2204864"/>
            <a:ext cx="1709420" cy="364984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600" b="0" i="0" u="none" strike="noStrike" cap="none" spc="0" normalizeH="0" baseline="0" dirty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自动消息包含：欢迎语、推广消息、客服超时无应答自动消息、访客超时未响应自动关闭对话、对话结束语</a:t>
            </a:r>
          </a:p>
          <a:p>
            <a:pPr marL="0" marR="0" indent="0" algn="l" defTabSz="9144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spc="0" normalizeH="0" baseline="0" dirty="0">
              <a:ln>
                <a:noFill/>
              </a:ln>
              <a:solidFill>
                <a:srgbClr val="35507B"/>
              </a:solidFill>
              <a:effectLst/>
              <a:uFillTx/>
              <a:latin typeface="+mj-lt"/>
              <a:ea typeface="+mj-ea"/>
              <a:cs typeface="+mj-cs"/>
              <a:sym typeface="Calibri" panose="020F0502020204030204"/>
            </a:endParaRPr>
          </a:p>
          <a:p>
            <a:pPr marL="0" marR="0" indent="0" algn="l" defTabSz="9144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600" b="0" i="0" u="none" strike="noStrike" cap="none" spc="0" normalizeH="0" baseline="0" dirty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微信公众号、小程序、企业微信单独设置自动消息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8BE51C06-F87E-4F44-B830-4C7D35BEF1F1}"/>
              </a:ext>
            </a:extLst>
          </p:cNvPr>
          <p:cNvSpPr txBox="1"/>
          <p:nvPr/>
        </p:nvSpPr>
        <p:spPr>
          <a:xfrm>
            <a:off x="551384" y="404664"/>
            <a:ext cx="1795363" cy="38779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dirty="0"/>
              <a:t>管理员</a:t>
            </a:r>
            <a:r>
              <a:rPr kumimoji="0" lang="zh-CN" altLang="en-US" sz="2800" b="0" i="0" u="none" strike="noStrike" cap="none" spc="0" normalizeH="0" baseline="0" dirty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功能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75905" y="1136006"/>
            <a:ext cx="2804160" cy="332399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400" b="0" i="0" u="none" strike="noStrike" cap="none" spc="0" normalizeH="0" baseline="0" dirty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3.6 </a:t>
            </a:r>
            <a:r>
              <a:rPr kumimoji="0" lang="zh-CN" altLang="en-US" sz="2400" b="0" i="0" u="none" strike="noStrike" cap="none" spc="0" normalizeH="0" baseline="0" dirty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监控、报表</a:t>
            </a:r>
          </a:p>
        </p:txBody>
      </p:sp>
      <p:pic>
        <p:nvPicPr>
          <p:cNvPr id="4" name="图片 3" descr="3.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424" y="1811949"/>
            <a:ext cx="10058400" cy="462153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EB75E8A4-E335-4E8A-9C07-08B04291873E}"/>
              </a:ext>
            </a:extLst>
          </p:cNvPr>
          <p:cNvSpPr txBox="1"/>
          <p:nvPr/>
        </p:nvSpPr>
        <p:spPr>
          <a:xfrm>
            <a:off x="551384" y="404664"/>
            <a:ext cx="1795363" cy="38779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dirty="0"/>
              <a:t>管理员</a:t>
            </a:r>
            <a:r>
              <a:rPr kumimoji="0" lang="zh-CN" altLang="en-US" sz="2800" b="0" i="0" u="none" strike="noStrike" cap="none" spc="0" normalizeH="0" baseline="0" dirty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功能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44667" y="1075530"/>
            <a:ext cx="2804160" cy="332399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400" b="0" i="0" u="none" strike="noStrike" cap="none" spc="0" normalizeH="0" baseline="0" dirty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3.7 </a:t>
            </a:r>
            <a:r>
              <a:rPr kumimoji="0" lang="zh-CN" altLang="en-US" sz="2400" b="0" i="0" u="none" strike="noStrike" cap="none" spc="0" normalizeH="0" baseline="0" dirty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其他策略设置</a:t>
            </a:r>
          </a:p>
        </p:txBody>
      </p:sp>
      <p:pic>
        <p:nvPicPr>
          <p:cNvPr id="3" name="图片 2" descr="3.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1791335"/>
            <a:ext cx="10058400" cy="4601845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24F145FD-78B1-4B48-8C35-C7BFC2F401F2}"/>
              </a:ext>
            </a:extLst>
          </p:cNvPr>
          <p:cNvSpPr txBox="1"/>
          <p:nvPr/>
        </p:nvSpPr>
        <p:spPr>
          <a:xfrm>
            <a:off x="551384" y="404664"/>
            <a:ext cx="1795363" cy="38779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dirty="0"/>
              <a:t>管理员</a:t>
            </a:r>
            <a:r>
              <a:rPr kumimoji="0" lang="zh-CN" altLang="en-US" sz="2800" b="0" i="0" u="none" strike="noStrike" cap="none" spc="0" normalizeH="0" baseline="0" dirty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功能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object 3"/>
          <p:cNvSpPr txBox="1"/>
          <p:nvPr/>
        </p:nvSpPr>
        <p:spPr>
          <a:xfrm>
            <a:off x="474886" y="408130"/>
            <a:ext cx="5146675" cy="387798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t">
            <a:spAutoFit/>
          </a:bodyPr>
          <a:lstStyle/>
          <a:p>
            <a:r>
              <a:rPr lang="zh-CN" altLang="zh-CN" dirty="0" smtClean="0"/>
              <a:t>售后服务指南</a:t>
            </a:r>
            <a:endParaRPr lang="zh-CN" altLang="zh-CN" dirty="0"/>
          </a:p>
        </p:txBody>
      </p:sp>
      <p:sp>
        <p:nvSpPr>
          <p:cNvPr id="25603" name="文本框 10"/>
          <p:cNvSpPr txBox="1"/>
          <p:nvPr/>
        </p:nvSpPr>
        <p:spPr>
          <a:xfrm>
            <a:off x="695400" y="836712"/>
            <a:ext cx="10369152" cy="256685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zh-CN" sz="2400" dirty="0" smtClean="0"/>
              <a:t>服务方式</a:t>
            </a:r>
            <a:r>
              <a:rPr lang="zh-CN" altLang="zh-CN" sz="1600" dirty="0" smtClean="0"/>
              <a:t>：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en-US" altLang="zh-CN" sz="1600" dirty="0" smtClean="0">
                <a:latin typeface="+mn-ea"/>
                <a:ea typeface="+mn-ea"/>
              </a:rPr>
              <a:t>              1.</a:t>
            </a:r>
            <a:r>
              <a:rPr lang="zh-CN" altLang="zh-CN" sz="1600" dirty="0" smtClean="0">
                <a:latin typeface="+mn-ea"/>
                <a:ea typeface="+mn-ea"/>
              </a:rPr>
              <a:t>热线电话 </a:t>
            </a:r>
            <a:r>
              <a:rPr lang="en-US" altLang="zh-CN" sz="1600" dirty="0" smtClean="0">
                <a:latin typeface="+mn-ea"/>
                <a:ea typeface="+mn-ea"/>
              </a:rPr>
              <a:t>: 010-86462001  </a:t>
            </a:r>
            <a:r>
              <a:rPr lang="en-US" altLang="zh-CN" sz="1600" dirty="0">
                <a:latin typeface="+mn-ea"/>
              </a:rPr>
              <a:t>(</a:t>
            </a:r>
            <a:r>
              <a:rPr lang="zh-CN" altLang="zh-CN" sz="1600" dirty="0">
                <a:latin typeface="+mn-ea"/>
              </a:rPr>
              <a:t>周一至</a:t>
            </a:r>
            <a:r>
              <a:rPr lang="zh-CN" altLang="zh-CN" sz="1600" dirty="0" smtClean="0">
                <a:latin typeface="+mn-ea"/>
              </a:rPr>
              <a:t>周</a:t>
            </a:r>
            <a:r>
              <a:rPr lang="zh-CN" altLang="en-US" sz="1600" dirty="0" smtClean="0">
                <a:latin typeface="+mn-ea"/>
              </a:rPr>
              <a:t>六 </a:t>
            </a:r>
            <a:r>
              <a:rPr lang="en-US" altLang="zh-CN" sz="1600" dirty="0" smtClean="0">
                <a:latin typeface="+mn-ea"/>
              </a:rPr>
              <a:t>9:00 </a:t>
            </a:r>
            <a:r>
              <a:rPr lang="en-US" altLang="zh-CN" sz="1600" dirty="0">
                <a:latin typeface="+mn-ea"/>
              </a:rPr>
              <a:t>- </a:t>
            </a:r>
            <a:r>
              <a:rPr lang="en-US" altLang="zh-CN" sz="1600" dirty="0" smtClean="0">
                <a:latin typeface="+mn-ea"/>
              </a:rPr>
              <a:t>22:00</a:t>
            </a:r>
            <a:r>
              <a:rPr lang="zh-CN" altLang="en-US" sz="1600" dirty="0">
                <a:latin typeface="+mn-ea"/>
              </a:rPr>
              <a:t>，</a:t>
            </a:r>
            <a:r>
              <a:rPr lang="zh-CN" altLang="en-US" sz="1600" dirty="0" smtClean="0">
                <a:latin typeface="+mn-ea"/>
              </a:rPr>
              <a:t>周日 </a:t>
            </a:r>
            <a:r>
              <a:rPr lang="en-US" altLang="zh-CN" sz="1600" dirty="0" smtClean="0">
                <a:latin typeface="+mn-ea"/>
              </a:rPr>
              <a:t>9:00-18:00</a:t>
            </a:r>
            <a:r>
              <a:rPr lang="zh-CN" altLang="en-US" sz="1600" dirty="0" smtClean="0">
                <a:latin typeface="+mn-ea"/>
              </a:rPr>
              <a:t>，法定假期</a:t>
            </a:r>
            <a:r>
              <a:rPr lang="en-US" altLang="zh-CN" sz="1600" dirty="0" smtClean="0">
                <a:latin typeface="+mn-ea"/>
              </a:rPr>
              <a:t>:</a:t>
            </a:r>
            <a:r>
              <a:rPr lang="zh-CN" altLang="en-US" sz="1600" dirty="0" smtClean="0">
                <a:latin typeface="+mn-ea"/>
              </a:rPr>
              <a:t> </a:t>
            </a:r>
            <a:r>
              <a:rPr lang="en-US" altLang="zh-CN" sz="1600" dirty="0" smtClean="0">
                <a:latin typeface="+mn-ea"/>
              </a:rPr>
              <a:t>9:00-18:00</a:t>
            </a:r>
            <a:r>
              <a:rPr lang="en-US" altLang="zh-CN" sz="1600" dirty="0" smtClean="0">
                <a:latin typeface="+mn-ea"/>
              </a:rPr>
              <a:t>)</a:t>
            </a:r>
            <a:r>
              <a:rPr lang="zh-CN" altLang="en-US" sz="1600" dirty="0" smtClean="0">
                <a:latin typeface="+mn-ea"/>
              </a:rPr>
              <a:t>。</a:t>
            </a:r>
            <a:endParaRPr lang="zh-CN" altLang="zh-CN" sz="1600" dirty="0" smtClean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 smtClean="0">
                <a:latin typeface="+mn-ea"/>
                <a:ea typeface="+mn-ea"/>
              </a:rPr>
              <a:t>              2.</a:t>
            </a:r>
            <a:r>
              <a:rPr lang="zh-CN" altLang="en-US" sz="1600" dirty="0" smtClean="0">
                <a:latin typeface="+mn-ea"/>
                <a:ea typeface="+mn-ea"/>
              </a:rPr>
              <a:t>提交工单</a:t>
            </a:r>
            <a:r>
              <a:rPr lang="zh-CN" altLang="zh-CN" sz="1600" dirty="0" smtClean="0">
                <a:latin typeface="+mn-ea"/>
                <a:ea typeface="+mn-ea"/>
              </a:rPr>
              <a:t>：在系统</a:t>
            </a:r>
            <a:r>
              <a:rPr lang="zh-CN" altLang="en-US" sz="1600" dirty="0" smtClean="0">
                <a:latin typeface="+mn-ea"/>
                <a:ea typeface="+mn-ea"/>
              </a:rPr>
              <a:t>界面右下角，点击提交工单，我们售后团队会尽快联系您。</a:t>
            </a:r>
            <a:endParaRPr lang="en-US" altLang="zh-CN" sz="1600" dirty="0" smtClean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 smtClean="0">
                <a:latin typeface="+mn-ea"/>
                <a:ea typeface="+mn-ea"/>
              </a:rPr>
              <a:t>              3.</a:t>
            </a:r>
            <a:r>
              <a:rPr lang="zh-CN" altLang="zh-CN" sz="1600" dirty="0" smtClean="0">
                <a:latin typeface="+mn-ea"/>
                <a:ea typeface="+mn-ea"/>
              </a:rPr>
              <a:t>在线</a:t>
            </a:r>
            <a:r>
              <a:rPr lang="zh-CN" altLang="en-US" sz="1600" dirty="0">
                <a:latin typeface="+mn-ea"/>
                <a:ea typeface="+mn-ea"/>
              </a:rPr>
              <a:t>客服</a:t>
            </a:r>
            <a:r>
              <a:rPr lang="zh-CN" altLang="en-US" sz="1600" dirty="0" smtClean="0">
                <a:latin typeface="+mn-ea"/>
                <a:ea typeface="+mn-ea"/>
              </a:rPr>
              <a:t>：</a:t>
            </a:r>
            <a:r>
              <a:rPr lang="zh-CN" altLang="zh-CN" sz="1600" dirty="0">
                <a:latin typeface="+mn-ea"/>
              </a:rPr>
              <a:t>在系统</a:t>
            </a:r>
            <a:r>
              <a:rPr lang="zh-CN" altLang="en-US" sz="1600" dirty="0">
                <a:latin typeface="+mn-ea"/>
              </a:rPr>
              <a:t>界面右</a:t>
            </a:r>
            <a:r>
              <a:rPr lang="zh-CN" altLang="en-US" sz="1600" dirty="0" smtClean="0">
                <a:latin typeface="+mn-ea"/>
              </a:rPr>
              <a:t>下角，可接入在线客服</a:t>
            </a:r>
            <a:r>
              <a:rPr lang="en-US" altLang="zh-CN" sz="1600" dirty="0" smtClean="0">
                <a:latin typeface="+mn-ea"/>
                <a:ea typeface="+mn-ea"/>
              </a:rPr>
              <a:t>(</a:t>
            </a:r>
            <a:r>
              <a:rPr lang="zh-CN" altLang="zh-CN" sz="1600" dirty="0" smtClean="0">
                <a:latin typeface="+mn-ea"/>
                <a:ea typeface="+mn-ea"/>
              </a:rPr>
              <a:t>周一至周五</a:t>
            </a:r>
            <a:r>
              <a:rPr lang="en-US" altLang="zh-CN" sz="1600" dirty="0" smtClean="0">
                <a:latin typeface="+mn-ea"/>
                <a:ea typeface="+mn-ea"/>
              </a:rPr>
              <a:t> 9:00 - 12:00</a:t>
            </a:r>
            <a:r>
              <a:rPr lang="zh-CN" altLang="en-US" sz="1600" dirty="0">
                <a:latin typeface="+mn-ea"/>
                <a:ea typeface="+mn-ea"/>
              </a:rPr>
              <a:t>，</a:t>
            </a:r>
            <a:r>
              <a:rPr lang="en-US" altLang="zh-CN" sz="1600" dirty="0" smtClean="0">
                <a:latin typeface="+mn-ea"/>
                <a:ea typeface="+mn-ea"/>
              </a:rPr>
              <a:t>13:30-18:00)</a:t>
            </a:r>
            <a:r>
              <a:rPr lang="zh-CN" altLang="en-US" sz="1600" dirty="0" smtClean="0">
                <a:latin typeface="+mn-ea"/>
                <a:ea typeface="+mn-ea"/>
              </a:rPr>
              <a:t>。</a:t>
            </a:r>
            <a:endParaRPr lang="en-US" altLang="zh-CN" sz="1600" dirty="0" smtClean="0">
              <a:latin typeface="+mn-ea"/>
              <a:ea typeface="+mn-ea"/>
            </a:endParaRPr>
          </a:p>
          <a:p>
            <a:endParaRPr lang="en-US" altLang="zh-CN" sz="1600" b="1" dirty="0" smtClean="0"/>
          </a:p>
          <a:p>
            <a:endParaRPr lang="en-US" altLang="zh-CN" sz="1600" b="1" dirty="0" smtClean="0"/>
          </a:p>
          <a:p>
            <a:endParaRPr lang="zh-CN" altLang="zh-CN" sz="1600" dirty="0" smtClean="0"/>
          </a:p>
          <a:p>
            <a:pPr indent="0">
              <a:lnSpc>
                <a:spcPct val="150000"/>
              </a:lnSpc>
            </a:pPr>
            <a:endParaRPr lang="zh-CN" altLang="en-US"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23902" y="1571613"/>
            <a:ext cx="8120098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zh-CN" sz="1600" b="1" dirty="0" smtClean="0"/>
          </a:p>
          <a:p>
            <a:endParaRPr lang="en-US" altLang="zh-CN" sz="1600" b="1" dirty="0" smtClean="0"/>
          </a:p>
          <a:p>
            <a:endParaRPr lang="zh-CN" altLang="en-US" sz="160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1504" y="2420888"/>
            <a:ext cx="8559621" cy="4287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956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18126" y="604838"/>
            <a:ext cx="1439863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1500" dirty="0">
                <a:solidFill>
                  <a:schemeClr val="bg2"/>
                </a:solidFill>
                <a:latin typeface="Gungsuh" panose="02030600000101010101" pitchFamily="18" charset="-127"/>
                <a:ea typeface="华文行楷" panose="02010800040101010101" pitchFamily="2" charset="-122"/>
              </a:rPr>
              <a:t>提</a:t>
            </a:r>
          </a:p>
        </p:txBody>
      </p:sp>
      <p:sp>
        <p:nvSpPr>
          <p:cNvPr id="3075" name="文本框 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914901" y="1749426"/>
            <a:ext cx="1439863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1500" dirty="0">
                <a:solidFill>
                  <a:schemeClr val="bg2"/>
                </a:solidFill>
                <a:latin typeface="Gungsuh" panose="02030600000101010101" pitchFamily="18" charset="-127"/>
                <a:ea typeface="华文行楷" panose="02010800040101010101" pitchFamily="2" charset="-122"/>
              </a:rPr>
              <a:t>问</a:t>
            </a:r>
          </a:p>
        </p:txBody>
      </p:sp>
      <p:cxnSp>
        <p:nvCxnSpPr>
          <p:cNvPr id="6" name="直接连接符 5"/>
          <p:cNvCxnSpPr/>
          <p:nvPr>
            <p:custDataLst>
              <p:tags r:id="rId4"/>
            </p:custDataLst>
          </p:nvPr>
        </p:nvCxnSpPr>
        <p:spPr>
          <a:xfrm>
            <a:off x="6037263" y="3294064"/>
            <a:ext cx="0" cy="2776537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7" name="文本框 6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837238" y="3027364"/>
            <a:ext cx="1439862" cy="2509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8000" dirty="0">
                <a:solidFill>
                  <a:schemeClr val="bg2"/>
                </a:solidFill>
                <a:latin typeface="Gungsuh" panose="02030600000101010101" pitchFamily="18" charset="-127"/>
                <a:ea typeface="华文行楷" panose="02010800040101010101" pitchFamily="2" charset="-122"/>
              </a:rPr>
              <a:t>答疑</a:t>
            </a:r>
          </a:p>
        </p:txBody>
      </p:sp>
      <p:sp>
        <p:nvSpPr>
          <p:cNvPr id="3078" name="文本框 7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597525" y="3265489"/>
            <a:ext cx="414338" cy="298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0" tIns="0" rIns="0" bIns="0"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9pPr>
          </a:lstStyle>
          <a:p>
            <a:pPr algn="just" eaLnBrk="1" hangingPunct="1">
              <a:defRPr/>
            </a:pPr>
            <a:r>
              <a:rPr lang="en-US" altLang="zh-CN" sz="2000" dirty="0">
                <a:solidFill>
                  <a:schemeClr val="bg2"/>
                </a:solidFill>
                <a:latin typeface="Gungsuh" panose="02030600000101010101" pitchFamily="18" charset="-127"/>
                <a:ea typeface="华文行楷" panose="02010800040101010101" pitchFamily="2" charset="-122"/>
              </a:rPr>
              <a:t>Question and answer</a:t>
            </a:r>
          </a:p>
        </p:txBody>
      </p:sp>
      <p:sp>
        <p:nvSpPr>
          <p:cNvPr id="9" name="矩形 8"/>
          <p:cNvSpPr/>
          <p:nvPr>
            <p:custDataLst>
              <p:tags r:id="rId7"/>
            </p:custDataLst>
          </p:nvPr>
        </p:nvSpPr>
        <p:spPr>
          <a:xfrm>
            <a:off x="5318125" y="3278189"/>
            <a:ext cx="279400" cy="485775"/>
          </a:xfrm>
          <a:prstGeom prst="rect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hangingPunct="1">
              <a:defRPr/>
            </a:pPr>
            <a:endParaRPr lang="zh-CN" altLang="en-US"/>
          </a:p>
        </p:txBody>
      </p:sp>
      <p:sp>
        <p:nvSpPr>
          <p:cNvPr id="3080" name="文本框 9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318125" y="3765550"/>
            <a:ext cx="279400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0" tIns="0" rIns="0" bIns="0"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1600" dirty="0">
                <a:solidFill>
                  <a:schemeClr val="bg2"/>
                </a:solidFill>
                <a:latin typeface="Gungsuh" panose="02030600000101010101" pitchFamily="18" charset="-127"/>
                <a:ea typeface="华文行楷" panose="02010800040101010101" pitchFamily="2" charset="-122"/>
              </a:rPr>
              <a:t>Question and answer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42EC0D07-C19A-440A-AC11-8A32982689EC}"/>
              </a:ext>
            </a:extLst>
          </p:cNvPr>
          <p:cNvSpPr txBox="1"/>
          <p:nvPr/>
        </p:nvSpPr>
        <p:spPr>
          <a:xfrm>
            <a:off x="551384" y="404664"/>
            <a:ext cx="1436291" cy="38779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2800" b="0" i="0" u="none" strike="noStrike" cap="none" spc="0" normalizeH="0" baseline="0" dirty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提问答疑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MH_Entry_1">
            <a:hlinkClick r:id="rId12" action="ppaction://hlinksldjump"/>
          </p:cNvPr>
          <p:cNvSpPr/>
          <p:nvPr>
            <p:custDataLst>
              <p:tags r:id="rId2"/>
            </p:custDataLst>
          </p:nvPr>
        </p:nvSpPr>
        <p:spPr>
          <a:xfrm>
            <a:off x="5159896" y="2924944"/>
            <a:ext cx="4140001" cy="603890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2520280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solidFill>
              <a:schemeClr val="tx1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576000" tIns="0" rIns="0" bIns="36000" rtlCol="0" anchor="ctr">
            <a:norm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客服功能</a:t>
            </a:r>
          </a:p>
        </p:txBody>
      </p:sp>
      <p:sp>
        <p:nvSpPr>
          <p:cNvPr id="56" name="MH_Number_1">
            <a:hlinkClick r:id="rId12" action="ppaction://hlinksldjump"/>
          </p:cNvPr>
          <p:cNvSpPr/>
          <p:nvPr>
            <p:custDataLst>
              <p:tags r:id="rId3"/>
            </p:custDataLst>
          </p:nvPr>
        </p:nvSpPr>
        <p:spPr>
          <a:xfrm>
            <a:off x="5159896" y="2924477"/>
            <a:ext cx="397934" cy="521686"/>
          </a:xfrm>
          <a:custGeom>
            <a:avLst/>
            <a:gdLst>
              <a:gd name="connsiteX0" fmla="*/ 0 w 397934"/>
              <a:gd name="connsiteY0" fmla="*/ 0 h 397934"/>
              <a:gd name="connsiteX1" fmla="*/ 397934 w 397934"/>
              <a:gd name="connsiteY1" fmla="*/ 0 h 397934"/>
              <a:gd name="connsiteX2" fmla="*/ 0 w 397934"/>
              <a:gd name="connsiteY2" fmla="*/ 397934 h 397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7934" h="397934">
                <a:moveTo>
                  <a:pt x="0" y="0"/>
                </a:moveTo>
                <a:lnTo>
                  <a:pt x="397934" y="0"/>
                </a:lnTo>
                <a:lnTo>
                  <a:pt x="0" y="397934"/>
                </a:lnTo>
                <a:close/>
              </a:path>
            </a:pathLst>
          </a:custGeom>
          <a:solidFill>
            <a:srgbClr val="2438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432000" rtlCol="0" anchor="t">
            <a:noAutofit/>
          </a:bodyPr>
          <a:lstStyle/>
          <a:p>
            <a:r>
              <a:rPr lang="en-US" altLang="zh-CN" dirty="0">
                <a:solidFill>
                  <a:srgbClr val="FFFFFF"/>
                </a:solidFill>
                <a:cs typeface="Times New Roman" panose="02020603050405020304" pitchFamily="18" charset="0"/>
              </a:rPr>
              <a:t>2</a:t>
            </a:r>
            <a:endParaRPr lang="zh-CN" altLang="en-US" dirty="0">
              <a:solidFill>
                <a:srgbClr val="FFFFFF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MH_Others_1"/>
          <p:cNvSpPr txBox="1"/>
          <p:nvPr>
            <p:custDataLst>
              <p:tags r:id="rId4"/>
            </p:custDataLst>
          </p:nvPr>
        </p:nvSpPr>
        <p:spPr>
          <a:xfrm>
            <a:off x="2135560" y="1713553"/>
            <a:ext cx="1435100" cy="27559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zh-CN" altLang="en-US" sz="6600" dirty="0">
                <a:latin typeface="微软雅黑" panose="020B0503020204020204" charset="-122"/>
                <a:ea typeface="微软雅黑" panose="020B0503020204020204" charset="-122"/>
              </a:rPr>
              <a:t>目</a:t>
            </a:r>
            <a:endParaRPr lang="en-US" altLang="zh-CN" sz="66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6600" dirty="0">
                <a:latin typeface="微软雅黑" panose="020B0503020204020204" charset="-122"/>
                <a:ea typeface="微软雅黑" panose="020B0503020204020204" charset="-122"/>
              </a:rPr>
              <a:t>录</a:t>
            </a:r>
          </a:p>
        </p:txBody>
      </p:sp>
      <p:sp>
        <p:nvSpPr>
          <p:cNvPr id="14" name="MH_Others_2"/>
          <p:cNvSpPr txBox="1"/>
          <p:nvPr>
            <p:custDataLst>
              <p:tags r:id="rId5"/>
            </p:custDataLst>
          </p:nvPr>
        </p:nvSpPr>
        <p:spPr>
          <a:xfrm rot="5400000">
            <a:off x="346200" y="2823318"/>
            <a:ext cx="369343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800" spc="400" dirty="0">
                <a:solidFill>
                  <a:srgbClr val="DDDDDD"/>
                </a:solidFill>
                <a:latin typeface="微软雅黑" panose="020B0503020204020204" charset="-122"/>
                <a:ea typeface="微软雅黑" panose="020B0503020204020204" charset="-122"/>
              </a:rPr>
              <a:t>CONTENTS</a:t>
            </a:r>
            <a:endParaRPr lang="zh-CN" altLang="en-US" sz="2800" spc="400" dirty="0">
              <a:solidFill>
                <a:srgbClr val="DDDDDD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MH_Entry_1">
            <a:hlinkClick r:id="rId12" action="ppaction://hlinksldjump"/>
          </p:cNvPr>
          <p:cNvSpPr/>
          <p:nvPr>
            <p:custDataLst>
              <p:tags r:id="rId6"/>
            </p:custDataLst>
          </p:nvPr>
        </p:nvSpPr>
        <p:spPr>
          <a:xfrm>
            <a:off x="5159896" y="3953543"/>
            <a:ext cx="4140001" cy="603890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2520280" y="0"/>
                </a:lnTo>
                <a:lnTo>
                  <a:pt x="0" y="0"/>
                </a:lnTo>
                <a:close/>
              </a:path>
            </a:pathLst>
          </a:custGeom>
          <a:solidFill>
            <a:srgbClr val="24385E"/>
          </a:solidFill>
          <a:ln w="3175" cap="sq">
            <a:solidFill>
              <a:schemeClr val="tx1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576000" tIns="0" rIns="0" bIns="36000" rtlCol="0" anchor="ctr">
            <a:norm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管理员功能</a:t>
            </a:r>
          </a:p>
        </p:txBody>
      </p:sp>
      <p:sp>
        <p:nvSpPr>
          <p:cNvPr id="15" name="MH_Number_1">
            <a:hlinkClick r:id="rId12" action="ppaction://hlinksldjump"/>
          </p:cNvPr>
          <p:cNvSpPr/>
          <p:nvPr>
            <p:custDataLst>
              <p:tags r:id="rId7"/>
            </p:custDataLst>
          </p:nvPr>
        </p:nvSpPr>
        <p:spPr>
          <a:xfrm>
            <a:off x="5159896" y="3953711"/>
            <a:ext cx="397934" cy="521686"/>
          </a:xfrm>
          <a:custGeom>
            <a:avLst/>
            <a:gdLst>
              <a:gd name="connsiteX0" fmla="*/ 0 w 397934"/>
              <a:gd name="connsiteY0" fmla="*/ 0 h 397934"/>
              <a:gd name="connsiteX1" fmla="*/ 397934 w 397934"/>
              <a:gd name="connsiteY1" fmla="*/ 0 h 397934"/>
              <a:gd name="connsiteX2" fmla="*/ 0 w 397934"/>
              <a:gd name="connsiteY2" fmla="*/ 397934 h 397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7934" h="397934">
                <a:moveTo>
                  <a:pt x="0" y="0"/>
                </a:moveTo>
                <a:lnTo>
                  <a:pt x="397934" y="0"/>
                </a:lnTo>
                <a:lnTo>
                  <a:pt x="0" y="397934"/>
                </a:lnTo>
                <a:close/>
              </a:path>
            </a:pathLst>
          </a:custGeom>
          <a:solidFill>
            <a:srgbClr val="2438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432000" rtlCol="0" anchor="t">
            <a:noAutofit/>
          </a:bodyPr>
          <a:lstStyle/>
          <a:p>
            <a:r>
              <a:rPr lang="en-US" altLang="zh-CN" dirty="0">
                <a:solidFill>
                  <a:srgbClr val="FFFFFF"/>
                </a:solidFill>
                <a:cs typeface="Times New Roman" panose="02020603050405020304" pitchFamily="18" charset="0"/>
              </a:rPr>
              <a:t>3</a:t>
            </a:r>
            <a:endParaRPr lang="zh-CN" altLang="en-US" dirty="0">
              <a:solidFill>
                <a:srgbClr val="FFFFFF"/>
              </a:solidFill>
              <a:cs typeface="Times New Roman" panose="02020603050405020304" pitchFamily="18" charset="0"/>
            </a:endParaRPr>
          </a:p>
        </p:txBody>
      </p:sp>
      <p:sp>
        <p:nvSpPr>
          <p:cNvPr id="20" name="MH_Entry_1">
            <a:hlinkClick r:id="rId12" action="ppaction://hlinksldjump"/>
          </p:cNvPr>
          <p:cNvSpPr/>
          <p:nvPr>
            <p:custDataLst>
              <p:tags r:id="rId8"/>
            </p:custDataLst>
          </p:nvPr>
        </p:nvSpPr>
        <p:spPr>
          <a:xfrm>
            <a:off x="5159896" y="1896345"/>
            <a:ext cx="4140001" cy="603890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2520280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solidFill>
              <a:schemeClr val="tx1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576000" tIns="0" rIns="0" bIns="36000" rtlCol="0" anchor="ctr">
            <a:normAutofit/>
          </a:bodyPr>
          <a:lstStyle/>
          <a:p>
            <a:pPr lvl="0">
              <a:lnSpc>
                <a:spcPct val="130000"/>
              </a:lnSpc>
            </a:pPr>
            <a:r>
              <a:rPr lang="en-US" altLang="zh-CN" sz="2400" dirty="0">
                <a:solidFill>
                  <a:schemeClr val="tx1"/>
                </a:solidFill>
                <a:latin typeface="+mn-ea"/>
              </a:rPr>
              <a:t>IM</a:t>
            </a:r>
            <a:r>
              <a:rPr lang="zh-CN" altLang="zh-CN" sz="2400" dirty="0">
                <a:solidFill>
                  <a:schemeClr val="tx1"/>
                </a:solidFill>
                <a:latin typeface="+mn-ea"/>
              </a:rPr>
              <a:t>介绍</a:t>
            </a:r>
          </a:p>
        </p:txBody>
      </p:sp>
      <p:sp>
        <p:nvSpPr>
          <p:cNvPr id="21" name="MH_Number_1">
            <a:hlinkClick r:id="rId12" action="ppaction://hlinksldjump"/>
          </p:cNvPr>
          <p:cNvSpPr/>
          <p:nvPr>
            <p:custDataLst>
              <p:tags r:id="rId9"/>
            </p:custDataLst>
          </p:nvPr>
        </p:nvSpPr>
        <p:spPr>
          <a:xfrm>
            <a:off x="5159896" y="1934613"/>
            <a:ext cx="397934" cy="521686"/>
          </a:xfrm>
          <a:custGeom>
            <a:avLst/>
            <a:gdLst>
              <a:gd name="connsiteX0" fmla="*/ 0 w 397934"/>
              <a:gd name="connsiteY0" fmla="*/ 0 h 397934"/>
              <a:gd name="connsiteX1" fmla="*/ 397934 w 397934"/>
              <a:gd name="connsiteY1" fmla="*/ 0 h 397934"/>
              <a:gd name="connsiteX2" fmla="*/ 0 w 397934"/>
              <a:gd name="connsiteY2" fmla="*/ 397934 h 397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7934" h="397934">
                <a:moveTo>
                  <a:pt x="0" y="0"/>
                </a:moveTo>
                <a:lnTo>
                  <a:pt x="397934" y="0"/>
                </a:lnTo>
                <a:lnTo>
                  <a:pt x="0" y="397934"/>
                </a:lnTo>
                <a:close/>
              </a:path>
            </a:pathLst>
          </a:custGeom>
          <a:solidFill>
            <a:srgbClr val="2438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432000" rtlCol="0" anchor="t">
            <a:noAutofit/>
          </a:bodyPr>
          <a:lstStyle/>
          <a:p>
            <a:r>
              <a:rPr lang="en-US" altLang="zh-CN" dirty="0">
                <a:solidFill>
                  <a:srgbClr val="FFFFFF"/>
                </a:solidFill>
                <a:cs typeface="Times New Roman" panose="02020603050405020304" pitchFamily="18" charset="0"/>
              </a:rPr>
              <a:t>1</a:t>
            </a:r>
            <a:endParaRPr lang="zh-CN" altLang="en-US" dirty="0">
              <a:solidFill>
                <a:srgbClr val="FFFFFF"/>
              </a:solidFill>
              <a:cs typeface="Times New Roman" panose="02020603050405020304" pitchFamily="18" charset="0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BCE9D7F2-BB48-494C-ADE4-637E32E95633}"/>
              </a:ext>
            </a:extLst>
          </p:cNvPr>
          <p:cNvSpPr txBox="1"/>
          <p:nvPr/>
        </p:nvSpPr>
        <p:spPr>
          <a:xfrm>
            <a:off x="479376" y="448914"/>
            <a:ext cx="727763" cy="38779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2800" b="0" i="0" u="none" strike="noStrike" cap="none" spc="0" normalizeH="0" baseline="0" dirty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目录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2" name="未标题-3_画板 1.png" descr="未标题-3_画板 1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1368"/>
            <a:ext cx="12192000" cy="6856632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3" name="未标题-3_画板 1.png" descr="未标题-3_画板 1.png"/>
          <p:cNvPicPr>
            <a:picLocks noChangeAspect="1"/>
          </p:cNvPicPr>
          <p:nvPr/>
        </p:nvPicPr>
        <p:blipFill rotWithShape="1">
          <a:blip r:embed="rId2" cstate="screen"/>
          <a:srcRect b="68494"/>
          <a:stretch>
            <a:fillRect/>
          </a:stretch>
        </p:blipFill>
        <p:spPr>
          <a:xfrm>
            <a:off x="0" y="1988840"/>
            <a:ext cx="12192000" cy="2160240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1507742"/>
            <a:ext cx="8184232" cy="231730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057286" y="3728965"/>
            <a:ext cx="2262159" cy="8402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谢谢！</a:t>
            </a:r>
            <a:endParaRPr lang="zh-CN" altLang="en-US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36903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7" name="未标题-3_画板 1.png" descr="未标题-3_画板 1.png"/>
          <p:cNvPicPr>
            <a:picLocks noChangeAspect="1"/>
          </p:cNvPicPr>
          <p:nvPr/>
        </p:nvPicPr>
        <p:blipFill>
          <a:blip r:embed="rId2" cstate="screen">
            <a:alphaModFix amt="40342"/>
          </a:blip>
          <a:srcRect/>
          <a:stretch>
            <a:fillRect/>
          </a:stretch>
        </p:blipFill>
        <p:spPr>
          <a:xfrm>
            <a:off x="5937" y="-37091"/>
            <a:ext cx="12180125" cy="6932183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508" name="矩形"/>
          <p:cNvSpPr/>
          <p:nvPr/>
        </p:nvSpPr>
        <p:spPr>
          <a:xfrm>
            <a:off x="-8484" y="-37092"/>
            <a:ext cx="12194546" cy="6895091"/>
          </a:xfrm>
          <a:prstGeom prst="rect">
            <a:avLst/>
          </a:prstGeom>
          <a:solidFill>
            <a:srgbClr val="24385E">
              <a:alpha val="79571"/>
            </a:srgbClr>
          </a:solidFill>
          <a:ln w="12700">
            <a:miter lim="400000"/>
          </a:ln>
        </p:spPr>
        <p:txBody>
          <a:bodyPr lIns="0" tIns="0" rIns="0" bIns="0"/>
          <a:lstStyle/>
          <a:p>
            <a:pPr algn="just">
              <a:lnSpc>
                <a:spcPct val="150000"/>
              </a:lnSpc>
              <a:defRPr sz="150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>
              <a:ea typeface="微软雅黑" panose="020B0503020204020204" charset="-122"/>
            </a:endParaRPr>
          </a:p>
        </p:txBody>
      </p:sp>
      <p:sp>
        <p:nvSpPr>
          <p:cNvPr id="1509" name="客户案例展示"/>
          <p:cNvSpPr txBox="1"/>
          <p:nvPr/>
        </p:nvSpPr>
        <p:spPr>
          <a:xfrm>
            <a:off x="5092416" y="3258956"/>
            <a:ext cx="415178" cy="1523494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>
              <a:defRPr sz="50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en-US" altLang="zh-CN" sz="6600" dirty="0">
                <a:latin typeface="GungsuhChe" panose="02030609000101010101" pitchFamily="49" charset="-127"/>
                <a:ea typeface="GungsuhChe" panose="02030609000101010101" pitchFamily="49" charset="-127"/>
              </a:rPr>
              <a:t>1</a:t>
            </a:r>
            <a:endParaRPr sz="2800" dirty="0">
              <a:latin typeface="GungsuhChe" panose="02030609000101010101" pitchFamily="49" charset="-127"/>
              <a:ea typeface="GungsuhChe" panose="02030609000101010101" pitchFamily="49" charset="-127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862339" y="3623067"/>
            <a:ext cx="1678305" cy="9220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3600" dirty="0">
                <a:solidFill>
                  <a:schemeClr val="bg1"/>
                </a:solidFill>
                <a:ea typeface="微软雅黑" panose="020B0503020204020204" charset="-122"/>
              </a:rPr>
              <a:t>IM</a:t>
            </a:r>
            <a:r>
              <a:rPr lang="zh-CN" altLang="en-US" sz="3600" dirty="0">
                <a:solidFill>
                  <a:schemeClr val="bg1"/>
                </a:solidFill>
                <a:ea typeface="微软雅黑" panose="020B0503020204020204" charset="-122"/>
              </a:rPr>
              <a:t>介绍</a:t>
            </a:r>
          </a:p>
        </p:txBody>
      </p:sp>
      <p:sp>
        <p:nvSpPr>
          <p:cNvPr id="12" name="矩形 11"/>
          <p:cNvSpPr/>
          <p:nvPr/>
        </p:nvSpPr>
        <p:spPr>
          <a:xfrm>
            <a:off x="4504087" y="3959181"/>
            <a:ext cx="543739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ea typeface="微软雅黑" panose="020B0503020204020204" charset="-122"/>
              </a:rPr>
              <a:t>第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552185" y="3962709"/>
            <a:ext cx="902811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ea typeface="微软雅黑" panose="020B0503020204020204" charset="-122"/>
              </a:rPr>
              <a:t>部分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1507742"/>
            <a:ext cx="8184232" cy="2317303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25880" y="1467485"/>
            <a:ext cx="9450705" cy="332399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lstStyle/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400" b="0" i="0" u="none" strike="noStrike" cap="none" spc="0" normalizeH="0" baseline="0" dirty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IM</a:t>
            </a:r>
            <a:r>
              <a:rPr kumimoji="0" lang="zh-CN" altLang="en-US" sz="2400" b="0" i="0" u="none" strike="noStrike" cap="none" spc="0" normalizeH="0" baseline="0" dirty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：Instant Messaging，即时通讯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368425" y="2186940"/>
            <a:ext cx="8904039" cy="124649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800" b="0" i="0" u="none" strike="noStrike" cap="none" spc="0" normalizeH="0" baseline="0" dirty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      </a:t>
            </a:r>
            <a:r>
              <a:rPr kumimoji="0" lang="en-US" altLang="zh-CN" sz="1800" b="0" i="0" u="none" strike="noStrike" cap="none" spc="0" normalizeH="0" baseline="0" dirty="0" err="1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Udesk</a:t>
            </a:r>
            <a:r>
              <a:rPr kumimoji="0" lang="zh-CN" altLang="en-US" sz="1800" b="0" i="0" u="none" strike="noStrike" cap="none" spc="0" normalizeH="0" baseline="0" dirty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客服系统可对接微信公众号、企业微信，小程序、微博、官网和</a:t>
            </a:r>
            <a:r>
              <a:rPr kumimoji="0" lang="en-US" altLang="zh-CN" sz="1800" b="0" i="0" u="none" strike="noStrike" cap="none" spc="0" normalizeH="0" baseline="0" dirty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APP</a:t>
            </a:r>
            <a:r>
              <a:rPr kumimoji="0" lang="zh-CN" altLang="en-US" sz="1800" b="0" i="0" u="none" strike="noStrike" cap="none" spc="0" normalizeH="0" baseline="0" dirty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。</a:t>
            </a:r>
          </a:p>
          <a:p>
            <a:pPr marL="0" marR="0" indent="0" algn="l" defTabSz="9144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800" b="0" i="0" u="none" strike="noStrike" cap="none" spc="0" normalizeH="0" baseline="0" dirty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      IM 即时通讯模块将</a:t>
            </a:r>
            <a:r>
              <a:rPr kumimoji="0" lang="en-US" altLang="zh-CN" sz="1800" b="0" i="0" u="none" strike="noStrike" cap="none" spc="0" normalizeH="0" baseline="0" dirty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6</a:t>
            </a:r>
            <a:r>
              <a:rPr kumimoji="0" lang="zh-CN" altLang="en-US" sz="1800" b="0" i="0" u="none" strike="noStrike" cap="none" spc="0" normalizeH="0" baseline="0" dirty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个渠道的即时信息统一整合，展示在客服工作台中，客服可同时处理不同来源信息，快速记录和</a:t>
            </a:r>
            <a:r>
              <a:rPr kumimoji="0" lang="zh-CN" altLang="en-US" sz="1800" b="0" i="0" u="none" strike="noStrike" cap="none" spc="0" normalizeH="0" baseline="0" dirty="0" smtClean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解决问题。</a:t>
            </a:r>
            <a:endParaRPr kumimoji="0" lang="zh-CN" altLang="en-US" sz="1800" b="0" i="0" u="none" strike="noStrike" cap="none" spc="0" normalizeH="0" baseline="0" dirty="0">
              <a:ln>
                <a:noFill/>
              </a:ln>
              <a:solidFill>
                <a:srgbClr val="35507B"/>
              </a:solidFill>
              <a:effectLst/>
              <a:uFillTx/>
              <a:latin typeface="+mj-lt"/>
              <a:ea typeface="+mj-ea"/>
              <a:cs typeface="+mj-cs"/>
              <a:sym typeface="Calibri" panose="020F0502020204030204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A60B93C1-A098-42A7-AFEC-D585054D943D}"/>
              </a:ext>
            </a:extLst>
          </p:cNvPr>
          <p:cNvSpPr txBox="1"/>
          <p:nvPr/>
        </p:nvSpPr>
        <p:spPr>
          <a:xfrm>
            <a:off x="551384" y="404664"/>
            <a:ext cx="1175002" cy="38779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800" b="0" i="0" u="none" strike="noStrike" cap="none" spc="0" normalizeH="0" baseline="0" dirty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IM</a:t>
            </a:r>
            <a:r>
              <a:rPr kumimoji="0" lang="zh-CN" altLang="en-US" sz="2800" b="0" i="0" u="none" strike="noStrike" cap="none" spc="0" normalizeH="0" baseline="0" dirty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介绍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7" name="未标题-3_画板 1.png" descr="未标题-3_画板 1.png"/>
          <p:cNvPicPr>
            <a:picLocks noChangeAspect="1"/>
          </p:cNvPicPr>
          <p:nvPr/>
        </p:nvPicPr>
        <p:blipFill>
          <a:blip r:embed="rId2" cstate="screen">
            <a:alphaModFix amt="40342"/>
          </a:blip>
          <a:srcRect/>
          <a:stretch>
            <a:fillRect/>
          </a:stretch>
        </p:blipFill>
        <p:spPr>
          <a:xfrm>
            <a:off x="5937" y="-37091"/>
            <a:ext cx="12180125" cy="6932183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508" name="矩形"/>
          <p:cNvSpPr/>
          <p:nvPr/>
        </p:nvSpPr>
        <p:spPr>
          <a:xfrm>
            <a:off x="-8484" y="-37092"/>
            <a:ext cx="12194546" cy="6895091"/>
          </a:xfrm>
          <a:prstGeom prst="rect">
            <a:avLst/>
          </a:prstGeom>
          <a:solidFill>
            <a:srgbClr val="24385E">
              <a:alpha val="79571"/>
            </a:srgbClr>
          </a:solidFill>
          <a:ln w="12700">
            <a:miter lim="400000"/>
          </a:ln>
        </p:spPr>
        <p:txBody>
          <a:bodyPr lIns="0" tIns="0" rIns="0" bIns="0"/>
          <a:lstStyle/>
          <a:p>
            <a:pPr algn="just">
              <a:lnSpc>
                <a:spcPct val="150000"/>
              </a:lnSpc>
              <a:defRPr sz="150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>
              <a:ea typeface="微软雅黑" panose="020B0503020204020204" charset="-122"/>
            </a:endParaRPr>
          </a:p>
        </p:txBody>
      </p:sp>
      <p:sp>
        <p:nvSpPr>
          <p:cNvPr id="1509" name="客户案例展示"/>
          <p:cNvSpPr txBox="1"/>
          <p:nvPr/>
        </p:nvSpPr>
        <p:spPr>
          <a:xfrm>
            <a:off x="4380073" y="3258956"/>
            <a:ext cx="415178" cy="1286442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>
              <a:defRPr sz="50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en-US" altLang="zh-CN" sz="6600" dirty="0">
                <a:latin typeface="GungsuhChe" panose="02030609000101010101" pitchFamily="49" charset="-127"/>
                <a:ea typeface="GungsuhChe" panose="02030609000101010101" pitchFamily="49" charset="-127"/>
              </a:rPr>
              <a:t>2</a:t>
            </a:r>
            <a:endParaRPr sz="2800" dirty="0">
              <a:latin typeface="GungsuhChe" panose="02030609000101010101" pitchFamily="49" charset="-127"/>
              <a:ea typeface="GungsuhChe" panose="02030609000101010101" pitchFamily="49" charset="-127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336654" y="3711982"/>
            <a:ext cx="2011680" cy="9220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3600" dirty="0">
                <a:solidFill>
                  <a:schemeClr val="bg1"/>
                </a:solidFill>
                <a:ea typeface="微软雅黑" panose="020B0503020204020204" charset="-122"/>
              </a:rPr>
              <a:t>客服功能</a:t>
            </a:r>
          </a:p>
        </p:txBody>
      </p:sp>
      <p:sp>
        <p:nvSpPr>
          <p:cNvPr id="12" name="矩形 11"/>
          <p:cNvSpPr/>
          <p:nvPr/>
        </p:nvSpPr>
        <p:spPr>
          <a:xfrm>
            <a:off x="3791744" y="3959181"/>
            <a:ext cx="543739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ea typeface="微软雅黑" panose="020B0503020204020204" charset="-122"/>
              </a:rPr>
              <a:t>第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839842" y="3962709"/>
            <a:ext cx="902811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ea typeface="微软雅黑" panose="020B0503020204020204" charset="-122"/>
              </a:rPr>
              <a:t>部分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1507742"/>
            <a:ext cx="8184232" cy="2317303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39416" y="1165109"/>
            <a:ext cx="2578735" cy="332399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400" b="0" i="0" u="none" strike="noStrike" cap="none" spc="0" normalizeH="0" baseline="0" dirty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2.1</a:t>
            </a:r>
            <a:r>
              <a:rPr kumimoji="0" lang="zh-CN" altLang="en-US" sz="2400" b="0" i="0" u="none" strike="noStrike" cap="none" spc="0" normalizeH="0" baseline="0" dirty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工作台概览</a:t>
            </a:r>
          </a:p>
        </p:txBody>
      </p:sp>
      <p:pic>
        <p:nvPicPr>
          <p:cNvPr id="4" name="图片 3" descr="2.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1883410"/>
            <a:ext cx="10058400" cy="464439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4B256975-59F8-4CF8-B0B3-91AEC352870B}"/>
              </a:ext>
            </a:extLst>
          </p:cNvPr>
          <p:cNvSpPr txBox="1"/>
          <p:nvPr/>
        </p:nvSpPr>
        <p:spPr>
          <a:xfrm>
            <a:off x="551384" y="404664"/>
            <a:ext cx="1436291" cy="38779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2800" b="0" i="0" u="none" strike="noStrike" cap="none" spc="0" normalizeH="0" baseline="0" dirty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客服功能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11424" y="1084253"/>
            <a:ext cx="2804160" cy="332399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400" b="0" i="0" u="none" strike="noStrike" cap="none" spc="0" normalizeH="0" baseline="0" dirty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2.2</a:t>
            </a:r>
            <a:r>
              <a:rPr kumimoji="0" lang="zh-CN" altLang="en-US" sz="2400" b="0" i="0" u="none" strike="noStrike" cap="none" spc="0" normalizeH="0" baseline="0" dirty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工基础功能区</a:t>
            </a:r>
          </a:p>
        </p:txBody>
      </p:sp>
      <p:pic>
        <p:nvPicPr>
          <p:cNvPr id="3" name="图片 2" descr="2.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066800" y="1762760"/>
            <a:ext cx="10058400" cy="4601845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AAD043A3-F87C-4847-B435-F7B892F0295F}"/>
              </a:ext>
            </a:extLst>
          </p:cNvPr>
          <p:cNvSpPr txBox="1"/>
          <p:nvPr/>
        </p:nvSpPr>
        <p:spPr>
          <a:xfrm>
            <a:off x="551384" y="404664"/>
            <a:ext cx="1436291" cy="38779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2800" b="0" i="0" u="none" strike="noStrike" cap="none" spc="0" normalizeH="0" baseline="0" dirty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客服功能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35360" y="1092191"/>
            <a:ext cx="2804160" cy="332399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400" b="0" i="0" u="none" strike="noStrike" cap="none" spc="0" normalizeH="0" baseline="0" dirty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2.3</a:t>
            </a:r>
            <a:r>
              <a:rPr kumimoji="0" lang="zh-CN" altLang="en-US" sz="2400" b="0" i="0" u="none" strike="noStrike" cap="none" spc="0" normalizeH="0" baseline="0" dirty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对话区</a:t>
            </a:r>
          </a:p>
        </p:txBody>
      </p:sp>
      <p:pic>
        <p:nvPicPr>
          <p:cNvPr id="4" name="图片 3" descr="2.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9496" y="1556792"/>
            <a:ext cx="9721080" cy="4420431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45D6BCFF-2EA7-4E7E-A315-1440891E2845}"/>
              </a:ext>
            </a:extLst>
          </p:cNvPr>
          <p:cNvSpPr txBox="1"/>
          <p:nvPr/>
        </p:nvSpPr>
        <p:spPr>
          <a:xfrm>
            <a:off x="551384" y="404664"/>
            <a:ext cx="1436291" cy="38779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2800" b="0" i="0" u="none" strike="noStrike" cap="none" spc="0" normalizeH="0" baseline="0" dirty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客服功能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95400" y="1114174"/>
            <a:ext cx="2804160" cy="332399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400" b="0" i="0" u="none" strike="noStrike" cap="none" spc="0" normalizeH="0" baseline="0" dirty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2.4</a:t>
            </a:r>
            <a:r>
              <a:rPr kumimoji="0" lang="zh-CN" altLang="en-US" sz="2400" b="0" i="0" u="none" strike="noStrike" cap="none" spc="0" normalizeH="0" baseline="0" dirty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附加功能区</a:t>
            </a:r>
          </a:p>
        </p:txBody>
      </p:sp>
      <p:pic>
        <p:nvPicPr>
          <p:cNvPr id="3" name="图片 2" descr="2.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416" y="1700808"/>
            <a:ext cx="10585176" cy="4841597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F96DD7B3-E9F0-469A-A429-66D26E5452F5}"/>
              </a:ext>
            </a:extLst>
          </p:cNvPr>
          <p:cNvSpPr txBox="1"/>
          <p:nvPr/>
        </p:nvSpPr>
        <p:spPr>
          <a:xfrm>
            <a:off x="551384" y="404664"/>
            <a:ext cx="1436291" cy="38779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2800" b="0" i="0" u="none" strike="noStrike" cap="none" spc="0" normalizeH="0" baseline="0" dirty="0">
                <a:ln>
                  <a:noFill/>
                </a:ln>
                <a:solidFill>
                  <a:srgbClr val="35507B"/>
                </a:solidFill>
                <a:effectLst/>
                <a:uFillTx/>
                <a:latin typeface="+mj-lt"/>
                <a:ea typeface="+mj-ea"/>
                <a:cs typeface="+mj-cs"/>
                <a:sym typeface="Calibri" panose="020F0502020204030204"/>
              </a:rPr>
              <a:t>客服功能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CONTENTSID" val="501"/>
  <p:tag name="MH_SECTIONID" val="502,503,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90110100843"/>
  <p:tag name="MH_LIBRARY" val="CONTENTS"/>
  <p:tag name="MH_TYPE" val="NUMBER"/>
  <p:tag name="ID" val="553518"/>
  <p:tag name="MH_ORDER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210841548"/>
  <p:tag name="KSO_WM_UNIT_PLACING_PICTURE_USER_VIEWPORT" val="{&quot;height&quot;:7247,&quot;width&quot;:15840}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90110103008"/>
  <p:tag name="MH_LIBRARY" val="GRAPHIC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90110103008"/>
  <p:tag name="MH_LIBRARY" val="GRAPHIC"/>
  <p:tag name="MH_ORDER" val="文本框 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90110103008"/>
  <p:tag name="MH_LIBRARY" val="GRAPHIC"/>
  <p:tag name="MH_ORDER" val="文本框 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90110103008"/>
  <p:tag name="MH_LIBRARY" val="GRAPHIC"/>
  <p:tag name="MH_ORDER" val="Straight Connector 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90110103008"/>
  <p:tag name="MH_LIBRARY" val="GRAPHIC"/>
  <p:tag name="MH_ORDER" val="文本框 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90110103008"/>
  <p:tag name="MH_LIBRARY" val="GRAPHIC"/>
  <p:tag name="MH_ORDER" val="文本框 7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90110103008"/>
  <p:tag name="MH_LIBRARY" val="GRAPHIC"/>
  <p:tag name="MH_ORDER" val="Rectangle 8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90110103008"/>
  <p:tag name="MH_LIBRARY" val="GRAPHIC"/>
  <p:tag name="MH_ORDER" val="文本框 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90110100843"/>
  <p:tag name="MH_LIBRARY" val="CONTENTS"/>
  <p:tag name="MH_AUTOCOLOR" val="TRUE"/>
  <p:tag name="MH_TYPE" val="CONTENTS"/>
  <p:tag name="ID" val="55351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90110100843"/>
  <p:tag name="MH_LIBRARY" val="CONTENTS"/>
  <p:tag name="MH_TYPE" val="ENTRY"/>
  <p:tag name="ID" val="553518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90110100843"/>
  <p:tag name="MH_LIBRARY" val="CONTENTS"/>
  <p:tag name="MH_TYPE" val="NUMBER"/>
  <p:tag name="ID" val="553518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90110100843"/>
  <p:tag name="MH_LIBRARY" val="CONTENTS"/>
  <p:tag name="MH_TYPE" val="OTHERS"/>
  <p:tag name="ID" val="55351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90110100843"/>
  <p:tag name="MH_LIBRARY" val="CONTENTS"/>
  <p:tag name="MH_TYPE" val="OTHERS"/>
  <p:tag name="ID" val="55351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90110100843"/>
  <p:tag name="MH_LIBRARY" val="CONTENTS"/>
  <p:tag name="MH_TYPE" val="ENTRY"/>
  <p:tag name="ID" val="553518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90110100843"/>
  <p:tag name="MH_LIBRARY" val="CONTENTS"/>
  <p:tag name="MH_TYPE" val="NUMBER"/>
  <p:tag name="ID" val="553518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90110100843"/>
  <p:tag name="MH_LIBRARY" val="CONTENTS"/>
  <p:tag name="MH_TYPE" val="ENTRY"/>
  <p:tag name="ID" val="553518"/>
  <p:tag name="MH_ORDER" val="1"/>
</p:tagLst>
</file>

<file path=ppt/theme/theme1.xml><?xml version="1.0" encoding="utf-8"?>
<a:theme xmlns:a="http://schemas.openxmlformats.org/drawingml/2006/main" name="Office 主题">
  <a:themeElements>
    <a:clrScheme name="Office 主题">
      <a:dk1>
        <a:srgbClr val="35507B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自定义 1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9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2800" b="0" i="0" u="none" strike="noStrike" cap="none" spc="0" normalizeH="0" baseline="0">
            <a:ln>
              <a:noFill/>
            </a:ln>
            <a:solidFill>
              <a:srgbClr val="35507B"/>
            </a:solidFill>
            <a:effectLst/>
            <a:uFillTx/>
            <a:latin typeface="+mj-lt"/>
            <a:ea typeface="+mj-ea"/>
            <a:cs typeface="+mj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spDef>
    <a:lnDef>
      <a:spPr>
        <a:noFill/>
        <a:ln w="28575" cap="flat">
          <a:solidFill>
            <a:srgbClr val="45699E"/>
          </a:solidFill>
          <a:prstDash val="solid"/>
          <a:round/>
          <a:tailEnd type="triangle" w="lg" len="lg"/>
        </a:ln>
      </a:spPr>
      <a:bodyPr/>
      <a:lstStyle/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9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2800" b="0" i="0" u="none" strike="noStrike" cap="none" spc="0" normalizeH="0" baseline="0">
            <a:ln>
              <a:noFill/>
            </a:ln>
            <a:solidFill>
              <a:srgbClr val="35507B"/>
            </a:solidFill>
            <a:effectLst/>
            <a:uFillTx/>
            <a:latin typeface="+mj-lt"/>
            <a:ea typeface="+mj-ea"/>
            <a:cs typeface="+mj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 主题">
      <a:dk1>
        <a:srgbClr val="35507B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自定义 1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9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2800" b="0" i="0" u="none" strike="noStrike" cap="none" spc="0" normalizeH="0" baseline="0">
            <a:ln>
              <a:noFill/>
            </a:ln>
            <a:solidFill>
              <a:srgbClr val="35507B"/>
            </a:solidFill>
            <a:effectLst/>
            <a:uFillTx/>
            <a:latin typeface="+mj-lt"/>
            <a:ea typeface="+mj-ea"/>
            <a:cs typeface="+mj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spDef>
    <a:lnDef>
      <a:spPr>
        <a:noFill/>
        <a:ln w="28575" cap="flat">
          <a:solidFill>
            <a:srgbClr val="45699E"/>
          </a:solidFill>
          <a:prstDash val="solid"/>
          <a:round/>
          <a:tailEnd type="triangle" w="lg" len="lg"/>
        </a:ln>
      </a:spPr>
      <a:bodyPr/>
      <a:lstStyle/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9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2800" b="0" i="0" u="none" strike="noStrike" cap="none" spc="0" normalizeH="0" baseline="0">
            <a:ln>
              <a:noFill/>
            </a:ln>
            <a:solidFill>
              <a:srgbClr val="35507B"/>
            </a:solidFill>
            <a:effectLst/>
            <a:uFillTx/>
            <a:latin typeface="+mj-lt"/>
            <a:ea typeface="+mj-ea"/>
            <a:cs typeface="+mj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">
  <a:themeElements>
    <a:clrScheme name="Office 主题">
      <a:dk1>
        <a:srgbClr val="35507B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自定义 1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9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2800" b="0" i="0" u="none" strike="noStrike" cap="none" spc="0" normalizeH="0" baseline="0">
            <a:ln>
              <a:noFill/>
            </a:ln>
            <a:solidFill>
              <a:srgbClr val="35507B"/>
            </a:solidFill>
            <a:effectLst/>
            <a:uFillTx/>
            <a:latin typeface="+mj-lt"/>
            <a:ea typeface="+mj-ea"/>
            <a:cs typeface="+mj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spDef>
    <a:lnDef>
      <a:spPr>
        <a:noFill/>
        <a:ln w="28575" cap="flat">
          <a:solidFill>
            <a:srgbClr val="45699E"/>
          </a:solidFill>
          <a:prstDash val="solid"/>
          <a:round/>
          <a:tailEnd type="triangle" w="lg" len="lg"/>
        </a:ln>
      </a:spPr>
      <a:bodyPr/>
      <a:lstStyle/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9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2800" b="0" i="0" u="none" strike="noStrike" cap="none" spc="0" normalizeH="0" baseline="0">
            <a:ln>
              <a:noFill/>
            </a:ln>
            <a:solidFill>
              <a:srgbClr val="35507B"/>
            </a:solidFill>
            <a:effectLst/>
            <a:uFillTx/>
            <a:latin typeface="+mj-lt"/>
            <a:ea typeface="+mj-ea"/>
            <a:cs typeface="+mj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 主题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主题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9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2800" b="0" i="0" u="none" strike="noStrike" cap="none" spc="0" normalizeH="0" baseline="0">
            <a:ln>
              <a:noFill/>
            </a:ln>
            <a:solidFill>
              <a:srgbClr val="35507B"/>
            </a:solidFill>
            <a:effectLst/>
            <a:uFillTx/>
            <a:latin typeface="+mj-lt"/>
            <a:ea typeface="+mj-ea"/>
            <a:cs typeface="+mj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9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2800" b="0" i="0" u="none" strike="noStrike" cap="none" spc="0" normalizeH="0" baseline="0">
            <a:ln>
              <a:noFill/>
            </a:ln>
            <a:solidFill>
              <a:srgbClr val="35507B"/>
            </a:solidFill>
            <a:effectLst/>
            <a:uFillTx/>
            <a:latin typeface="+mj-lt"/>
            <a:ea typeface="+mj-ea"/>
            <a:cs typeface="+mj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359</Words>
  <Application>Microsoft Office PowerPoint</Application>
  <PresentationFormat>宽屏</PresentationFormat>
  <Paragraphs>92</Paragraphs>
  <Slides>20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20</vt:i4>
      </vt:variant>
    </vt:vector>
  </HeadingPairs>
  <TitlesOfParts>
    <vt:vector size="32" baseType="lpstr">
      <vt:lpstr>Gungsuh</vt:lpstr>
      <vt:lpstr>GungsuhChe</vt:lpstr>
      <vt:lpstr>华文行楷</vt:lpstr>
      <vt:lpstr>宋体</vt:lpstr>
      <vt:lpstr>微软雅黑</vt:lpstr>
      <vt:lpstr>Arial</vt:lpstr>
      <vt:lpstr>Calibri</vt:lpstr>
      <vt:lpstr>Helvetica</vt:lpstr>
      <vt:lpstr>Times New Roman</vt:lpstr>
      <vt:lpstr>Office 主题</vt:lpstr>
      <vt:lpstr>1_Office 主题</vt:lpstr>
      <vt:lpstr>2_Office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aipeng</dc:creator>
  <cp:lastModifiedBy>LSY</cp:lastModifiedBy>
  <cp:revision>353</cp:revision>
  <dcterms:created xsi:type="dcterms:W3CDTF">2018-10-26T06:37:00Z</dcterms:created>
  <dcterms:modified xsi:type="dcterms:W3CDTF">2020-02-21T07:50:08Z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