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56" r:id="rId2"/>
  </p:sldMasterIdLst>
  <p:notesMasterIdLst>
    <p:notesMasterId r:id="rId39"/>
  </p:notesMasterIdLst>
  <p:sldIdLst>
    <p:sldId id="490" r:id="rId3"/>
    <p:sldId id="501" r:id="rId4"/>
    <p:sldId id="542" r:id="rId5"/>
    <p:sldId id="504" r:id="rId6"/>
    <p:sldId id="577" r:id="rId7"/>
    <p:sldId id="612" r:id="rId8"/>
    <p:sldId id="578" r:id="rId9"/>
    <p:sldId id="580" r:id="rId10"/>
    <p:sldId id="581" r:id="rId11"/>
    <p:sldId id="582" r:id="rId12"/>
    <p:sldId id="583" r:id="rId13"/>
    <p:sldId id="584" r:id="rId14"/>
    <p:sldId id="576" r:id="rId15"/>
    <p:sldId id="585" r:id="rId16"/>
    <p:sldId id="586" r:id="rId17"/>
    <p:sldId id="587" r:id="rId18"/>
    <p:sldId id="588" r:id="rId19"/>
    <p:sldId id="589" r:id="rId20"/>
    <p:sldId id="590" r:id="rId21"/>
    <p:sldId id="591" r:id="rId22"/>
    <p:sldId id="611" r:id="rId23"/>
    <p:sldId id="592" r:id="rId24"/>
    <p:sldId id="593" r:id="rId25"/>
    <p:sldId id="594" r:id="rId26"/>
    <p:sldId id="596" r:id="rId27"/>
    <p:sldId id="597" r:id="rId28"/>
    <p:sldId id="598" r:id="rId29"/>
    <p:sldId id="599" r:id="rId30"/>
    <p:sldId id="600" r:id="rId31"/>
    <p:sldId id="601" r:id="rId32"/>
    <p:sldId id="602" r:id="rId33"/>
    <p:sldId id="603" r:id="rId34"/>
    <p:sldId id="604" r:id="rId35"/>
    <p:sldId id="609" r:id="rId36"/>
    <p:sldId id="613" r:id="rId37"/>
    <p:sldId id="610" r:id="rId38"/>
  </p:sldIdLst>
  <p:sldSz cx="12192000" cy="6858000"/>
  <p:notesSz cx="6858000" cy="9144000"/>
  <p:custDataLst>
    <p:tags r:id="rId40"/>
  </p:custDataLst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90000"/>
      </a:lnSpc>
      <a:spcBef>
        <a:spcPts val="0"/>
      </a:spcBef>
      <a:spcAft>
        <a:spcPts val="0"/>
      </a:spcAft>
      <a:buClrTx/>
      <a:buSzTx/>
      <a:buFontTx/>
      <a:buNone/>
      <a:defRPr kumimoji="0" sz="2800" b="0" i="0" u="none" strike="noStrike" cap="none" spc="0" normalizeH="0" baseline="0">
        <a:ln>
          <a:noFill/>
        </a:ln>
        <a:solidFill>
          <a:srgbClr val="35507B"/>
        </a:solidFill>
        <a:effectLst/>
        <a:uFillTx/>
        <a:latin typeface="+mj-lt"/>
        <a:ea typeface="+mj-ea"/>
        <a:cs typeface="+mj-cs"/>
        <a:sym typeface="Calibri" panose="020F0502020204030204"/>
      </a:defRPr>
    </a:lvl1pPr>
    <a:lvl2pPr marL="0" marR="0" indent="0" algn="l" defTabSz="914400" rtl="0" fontAlgn="auto" latinLnBrk="0" hangingPunct="0">
      <a:lnSpc>
        <a:spcPct val="90000"/>
      </a:lnSpc>
      <a:spcBef>
        <a:spcPts val="0"/>
      </a:spcBef>
      <a:spcAft>
        <a:spcPts val="0"/>
      </a:spcAft>
      <a:buClrTx/>
      <a:buSzTx/>
      <a:buFontTx/>
      <a:buNone/>
      <a:defRPr kumimoji="0" sz="2800" b="0" i="0" u="none" strike="noStrike" cap="none" spc="0" normalizeH="0" baseline="0">
        <a:ln>
          <a:noFill/>
        </a:ln>
        <a:solidFill>
          <a:srgbClr val="35507B"/>
        </a:solidFill>
        <a:effectLst/>
        <a:uFillTx/>
        <a:latin typeface="+mj-lt"/>
        <a:ea typeface="+mj-ea"/>
        <a:cs typeface="+mj-cs"/>
        <a:sym typeface="Calibri" panose="020F0502020204030204"/>
      </a:defRPr>
    </a:lvl2pPr>
    <a:lvl3pPr marL="0" marR="0" indent="0" algn="l" defTabSz="914400" rtl="0" fontAlgn="auto" latinLnBrk="0" hangingPunct="0">
      <a:lnSpc>
        <a:spcPct val="90000"/>
      </a:lnSpc>
      <a:spcBef>
        <a:spcPts val="0"/>
      </a:spcBef>
      <a:spcAft>
        <a:spcPts val="0"/>
      </a:spcAft>
      <a:buClrTx/>
      <a:buSzTx/>
      <a:buFontTx/>
      <a:buNone/>
      <a:defRPr kumimoji="0" sz="2800" b="0" i="0" u="none" strike="noStrike" cap="none" spc="0" normalizeH="0" baseline="0">
        <a:ln>
          <a:noFill/>
        </a:ln>
        <a:solidFill>
          <a:srgbClr val="35507B"/>
        </a:solidFill>
        <a:effectLst/>
        <a:uFillTx/>
        <a:latin typeface="+mj-lt"/>
        <a:ea typeface="+mj-ea"/>
        <a:cs typeface="+mj-cs"/>
        <a:sym typeface="Calibri" panose="020F0502020204030204"/>
      </a:defRPr>
    </a:lvl3pPr>
    <a:lvl4pPr marL="0" marR="0" indent="0" algn="l" defTabSz="914400" rtl="0" fontAlgn="auto" latinLnBrk="0" hangingPunct="0">
      <a:lnSpc>
        <a:spcPct val="90000"/>
      </a:lnSpc>
      <a:spcBef>
        <a:spcPts val="0"/>
      </a:spcBef>
      <a:spcAft>
        <a:spcPts val="0"/>
      </a:spcAft>
      <a:buClrTx/>
      <a:buSzTx/>
      <a:buFontTx/>
      <a:buNone/>
      <a:defRPr kumimoji="0" sz="2800" b="0" i="0" u="none" strike="noStrike" cap="none" spc="0" normalizeH="0" baseline="0">
        <a:ln>
          <a:noFill/>
        </a:ln>
        <a:solidFill>
          <a:srgbClr val="35507B"/>
        </a:solidFill>
        <a:effectLst/>
        <a:uFillTx/>
        <a:latin typeface="+mj-lt"/>
        <a:ea typeface="+mj-ea"/>
        <a:cs typeface="+mj-cs"/>
        <a:sym typeface="Calibri" panose="020F0502020204030204"/>
      </a:defRPr>
    </a:lvl4pPr>
    <a:lvl5pPr marL="0" marR="0" indent="0" algn="l" defTabSz="914400" rtl="0" fontAlgn="auto" latinLnBrk="0" hangingPunct="0">
      <a:lnSpc>
        <a:spcPct val="90000"/>
      </a:lnSpc>
      <a:spcBef>
        <a:spcPts val="0"/>
      </a:spcBef>
      <a:spcAft>
        <a:spcPts val="0"/>
      </a:spcAft>
      <a:buClrTx/>
      <a:buSzTx/>
      <a:buFontTx/>
      <a:buNone/>
      <a:defRPr kumimoji="0" sz="2800" b="0" i="0" u="none" strike="noStrike" cap="none" spc="0" normalizeH="0" baseline="0">
        <a:ln>
          <a:noFill/>
        </a:ln>
        <a:solidFill>
          <a:srgbClr val="35507B"/>
        </a:solidFill>
        <a:effectLst/>
        <a:uFillTx/>
        <a:latin typeface="+mj-lt"/>
        <a:ea typeface="+mj-ea"/>
        <a:cs typeface="+mj-cs"/>
        <a:sym typeface="Calibri" panose="020F0502020204030204"/>
      </a:defRPr>
    </a:lvl5pPr>
    <a:lvl6pPr marL="0" marR="0" indent="0" algn="l" defTabSz="914400" rtl="0" fontAlgn="auto" latinLnBrk="0" hangingPunct="0">
      <a:lnSpc>
        <a:spcPct val="90000"/>
      </a:lnSpc>
      <a:spcBef>
        <a:spcPts val="0"/>
      </a:spcBef>
      <a:spcAft>
        <a:spcPts val="0"/>
      </a:spcAft>
      <a:buClrTx/>
      <a:buSzTx/>
      <a:buFontTx/>
      <a:buNone/>
      <a:defRPr kumimoji="0" sz="2800" b="0" i="0" u="none" strike="noStrike" cap="none" spc="0" normalizeH="0" baseline="0">
        <a:ln>
          <a:noFill/>
        </a:ln>
        <a:solidFill>
          <a:srgbClr val="35507B"/>
        </a:solidFill>
        <a:effectLst/>
        <a:uFillTx/>
        <a:latin typeface="+mj-lt"/>
        <a:ea typeface="+mj-ea"/>
        <a:cs typeface="+mj-cs"/>
        <a:sym typeface="Calibri" panose="020F0502020204030204"/>
      </a:defRPr>
    </a:lvl6pPr>
    <a:lvl7pPr marL="0" marR="0" indent="0" algn="l" defTabSz="914400" rtl="0" fontAlgn="auto" latinLnBrk="0" hangingPunct="0">
      <a:lnSpc>
        <a:spcPct val="90000"/>
      </a:lnSpc>
      <a:spcBef>
        <a:spcPts val="0"/>
      </a:spcBef>
      <a:spcAft>
        <a:spcPts val="0"/>
      </a:spcAft>
      <a:buClrTx/>
      <a:buSzTx/>
      <a:buFontTx/>
      <a:buNone/>
      <a:defRPr kumimoji="0" sz="2800" b="0" i="0" u="none" strike="noStrike" cap="none" spc="0" normalizeH="0" baseline="0">
        <a:ln>
          <a:noFill/>
        </a:ln>
        <a:solidFill>
          <a:srgbClr val="35507B"/>
        </a:solidFill>
        <a:effectLst/>
        <a:uFillTx/>
        <a:latin typeface="+mj-lt"/>
        <a:ea typeface="+mj-ea"/>
        <a:cs typeface="+mj-cs"/>
        <a:sym typeface="Calibri" panose="020F0502020204030204"/>
      </a:defRPr>
    </a:lvl7pPr>
    <a:lvl8pPr marL="0" marR="0" indent="0" algn="l" defTabSz="914400" rtl="0" fontAlgn="auto" latinLnBrk="0" hangingPunct="0">
      <a:lnSpc>
        <a:spcPct val="90000"/>
      </a:lnSpc>
      <a:spcBef>
        <a:spcPts val="0"/>
      </a:spcBef>
      <a:spcAft>
        <a:spcPts val="0"/>
      </a:spcAft>
      <a:buClrTx/>
      <a:buSzTx/>
      <a:buFontTx/>
      <a:buNone/>
      <a:defRPr kumimoji="0" sz="2800" b="0" i="0" u="none" strike="noStrike" cap="none" spc="0" normalizeH="0" baseline="0">
        <a:ln>
          <a:noFill/>
        </a:ln>
        <a:solidFill>
          <a:srgbClr val="35507B"/>
        </a:solidFill>
        <a:effectLst/>
        <a:uFillTx/>
        <a:latin typeface="+mj-lt"/>
        <a:ea typeface="+mj-ea"/>
        <a:cs typeface="+mj-cs"/>
        <a:sym typeface="Calibri" panose="020F0502020204030204"/>
      </a:defRPr>
    </a:lvl8pPr>
    <a:lvl9pPr marL="0" marR="0" indent="0" algn="l" defTabSz="914400" rtl="0" fontAlgn="auto" latinLnBrk="0" hangingPunct="0">
      <a:lnSpc>
        <a:spcPct val="90000"/>
      </a:lnSpc>
      <a:spcBef>
        <a:spcPts val="0"/>
      </a:spcBef>
      <a:spcAft>
        <a:spcPts val="0"/>
      </a:spcAft>
      <a:buClrTx/>
      <a:buSzTx/>
      <a:buFontTx/>
      <a:buNone/>
      <a:defRPr kumimoji="0" sz="2800" b="0" i="0" u="none" strike="noStrike" cap="none" spc="0" normalizeH="0" baseline="0">
        <a:ln>
          <a:noFill/>
        </a:ln>
        <a:solidFill>
          <a:srgbClr val="35507B"/>
        </a:solidFill>
        <a:effectLst/>
        <a:uFillTx/>
        <a:latin typeface="+mj-lt"/>
        <a:ea typeface="+mj-ea"/>
        <a:cs typeface="+mj-cs"/>
        <a:sym typeface="Calibri" panose="020F0502020204030204"/>
      </a:defRPr>
    </a:lvl9pPr>
  </p:defaultTextStyle>
  <p:extLst>
    <p:ext uri="{EFAFB233-063F-42B5-8137-9DF3F51BA10A}">
      <p15:sldGuideLst xmlns:p15="http://schemas.microsoft.com/office/powerpoint/2012/main">
        <p15:guide id="1" orient="horz" pos="644">
          <p15:clr>
            <a:srgbClr val="A4A3A4"/>
          </p15:clr>
        </p15:guide>
        <p15:guide id="2" pos="189">
          <p15:clr>
            <a:srgbClr val="A4A3A4"/>
          </p15:clr>
        </p15:guide>
        <p15:guide id="3" pos="3840">
          <p15:clr>
            <a:srgbClr val="A4A3A4"/>
          </p15:clr>
        </p15:guide>
        <p15:guide id="4" orient="horz" pos="3475">
          <p15:clr>
            <a:srgbClr val="A4A3A4"/>
          </p15:clr>
        </p15:guide>
        <p15:guide id="5" pos="7423">
          <p15:clr>
            <a:srgbClr val="A4A3A4"/>
          </p15:clr>
        </p15:guide>
        <p15:guide id="6" orient="horz" pos="134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B9BD5"/>
    <a:srgbClr val="FFC000"/>
    <a:srgbClr val="ED7D31"/>
    <a:srgbClr val="A5A5A5"/>
    <a:srgbClr val="24385E"/>
    <a:srgbClr val="40D8BA"/>
    <a:srgbClr val="35507B"/>
    <a:srgbClr val="50607E"/>
    <a:srgbClr val="3D5E8B"/>
    <a:srgbClr val="6180B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44" autoAdjust="0"/>
    <p:restoredTop sz="96366" autoAdjust="0"/>
  </p:normalViewPr>
  <p:slideViewPr>
    <p:cSldViewPr>
      <p:cViewPr varScale="1">
        <p:scale>
          <a:sx n="79" d="100"/>
          <a:sy n="79" d="100"/>
        </p:scale>
        <p:origin x="69" y="114"/>
      </p:cViewPr>
      <p:guideLst>
        <p:guide orient="horz" pos="644"/>
        <p:guide pos="189"/>
        <p:guide pos="3840"/>
        <p:guide orient="horz" pos="3475"/>
        <p:guide pos="7423"/>
        <p:guide orient="horz" pos="134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40" d="100"/>
        <a:sy n="4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tags" Target="tags/tag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Shape 104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05" name="Shape 105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287455444"/>
      </p:ext>
    </p:extLst>
  </p:cSld>
  <p:clrMap bg1="lt1" tx1="dk1" bg2="lt2" tx2="dk2" accent1="accent1" accent2="accent2" accent3="accent3" accent4="accent4" accent5="accent5" accent6="accent6" hlink="hlink" folHlink="folHlink"/>
  <p:notesStyle>
    <a:lvl1pPr latinLnBrk="0">
      <a:defRPr sz="1200">
        <a:latin typeface="+mj-lt"/>
        <a:ea typeface="+mj-ea"/>
        <a:cs typeface="+mj-cs"/>
        <a:sym typeface="Calibri" panose="020F0502020204030204"/>
      </a:defRPr>
    </a:lvl1pPr>
    <a:lvl2pPr indent="228600" latinLnBrk="0">
      <a:defRPr sz="1200">
        <a:latin typeface="+mj-lt"/>
        <a:ea typeface="+mj-ea"/>
        <a:cs typeface="+mj-cs"/>
        <a:sym typeface="Calibri" panose="020F0502020204030204"/>
      </a:defRPr>
    </a:lvl2pPr>
    <a:lvl3pPr indent="457200" latinLnBrk="0">
      <a:defRPr sz="1200">
        <a:latin typeface="+mj-lt"/>
        <a:ea typeface="+mj-ea"/>
        <a:cs typeface="+mj-cs"/>
        <a:sym typeface="Calibri" panose="020F0502020204030204"/>
      </a:defRPr>
    </a:lvl3pPr>
    <a:lvl4pPr indent="685800" latinLnBrk="0">
      <a:defRPr sz="1200">
        <a:latin typeface="+mj-lt"/>
        <a:ea typeface="+mj-ea"/>
        <a:cs typeface="+mj-cs"/>
        <a:sym typeface="Calibri" panose="020F0502020204030204"/>
      </a:defRPr>
    </a:lvl4pPr>
    <a:lvl5pPr indent="914400" latinLnBrk="0">
      <a:defRPr sz="1200">
        <a:latin typeface="+mj-lt"/>
        <a:ea typeface="+mj-ea"/>
        <a:cs typeface="+mj-cs"/>
        <a:sym typeface="Calibri" panose="020F0502020204030204"/>
      </a:defRPr>
    </a:lvl5pPr>
    <a:lvl6pPr indent="1143000" latinLnBrk="0">
      <a:defRPr sz="1200">
        <a:latin typeface="+mj-lt"/>
        <a:ea typeface="+mj-ea"/>
        <a:cs typeface="+mj-cs"/>
        <a:sym typeface="Calibri" panose="020F0502020204030204"/>
      </a:defRPr>
    </a:lvl6pPr>
    <a:lvl7pPr indent="1371600" latinLnBrk="0">
      <a:defRPr sz="1200">
        <a:latin typeface="+mj-lt"/>
        <a:ea typeface="+mj-ea"/>
        <a:cs typeface="+mj-cs"/>
        <a:sym typeface="Calibri" panose="020F0502020204030204"/>
      </a:defRPr>
    </a:lvl7pPr>
    <a:lvl8pPr indent="1600200" latinLnBrk="0">
      <a:defRPr sz="1200">
        <a:latin typeface="+mj-lt"/>
        <a:ea typeface="+mj-ea"/>
        <a:cs typeface="+mj-cs"/>
        <a:sym typeface="Calibri" panose="020F0502020204030204"/>
      </a:defRPr>
    </a:lvl8pPr>
    <a:lvl9pPr indent="1828800" latinLnBrk="0">
      <a:defRPr sz="1200">
        <a:latin typeface="+mj-lt"/>
        <a:ea typeface="+mj-ea"/>
        <a:cs typeface="+mj-cs"/>
        <a:sym typeface="Calibri" panose="020F0502020204030204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26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>
              <a:spcBef>
                <a:spcPct val="0"/>
              </a:spcBef>
            </a:pPr>
            <a:endParaRPr lang="zh-CN" altLang="en-US" dirty="0"/>
          </a:p>
        </p:txBody>
      </p:sp>
      <p:sp>
        <p:nvSpPr>
          <p:cNvPr id="11268" name="灯片编号占位符 3"/>
          <p:cNvSpPr>
            <a:spLocks noGrp="1"/>
          </p:cNvSpPr>
          <p:nvPr>
            <p:ph type="sldNum" sz="quarter" idx="5"/>
          </p:nvPr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幼圆" panose="02010509060101010101" pitchFamily="49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幼圆" panose="02010509060101010101" pitchFamily="49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幼圆" panose="02010509060101010101" pitchFamily="49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幼圆" panose="02010509060101010101" pitchFamily="49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幼圆" panose="02010509060101010101" pitchFamily="49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幼圆" panose="02010509060101010101" pitchFamily="49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幼圆" panose="02010509060101010101" pitchFamily="49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幼圆" panose="02010509060101010101" pitchFamily="49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幼圆" panose="02010509060101010101" pitchFamily="49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8EEB7819-16B8-45AB-83B6-5D5E52D32E3A}" type="slidenum">
              <a:rPr lang="zh-CN" altLang="en-US"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zh-CN" altLang="en-US"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6950430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40034582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020131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组合 1"/>
          <p:cNvSpPr/>
          <p:nvPr userDrawn="1"/>
        </p:nvSpPr>
        <p:spPr>
          <a:xfrm>
            <a:off x="-2" y="409333"/>
            <a:ext cx="312676" cy="381004"/>
          </a:xfrm>
          <a:prstGeom prst="rect">
            <a:avLst/>
          </a:prstGeom>
          <a:solidFill>
            <a:srgbClr val="35507B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just">
              <a:lnSpc>
                <a:spcPct val="150000"/>
              </a:lnSpc>
              <a:defRPr sz="1500">
                <a:solidFill>
                  <a:srgbClr val="FFFFFF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pPr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灯片编号占位符 2"/>
          <p:cNvSpPr>
            <a:spLocks noGrp="1"/>
          </p:cNvSpPr>
          <p:nvPr>
            <p:ph type="sldNum" sz="quarter" idx="10"/>
          </p:nvPr>
        </p:nvSpPr>
        <p:spPr>
          <a:xfrm>
            <a:off x="9845374" y="6404294"/>
            <a:ext cx="273652" cy="269237"/>
          </a:xfrm>
          <a:prstGeom prst="rect">
            <a:avLst/>
          </a:prstGeom>
        </p:spPr>
        <p:txBody>
          <a:bodyPr/>
          <a:lstStyle/>
          <a:p>
            <a:endParaRPr lang="en-US" altLang="zh-CN" dirty="0"/>
          </a:p>
        </p:txBody>
      </p:sp>
      <p:sp>
        <p:nvSpPr>
          <p:cNvPr id="5" name="组合 1"/>
          <p:cNvSpPr/>
          <p:nvPr userDrawn="1"/>
        </p:nvSpPr>
        <p:spPr>
          <a:xfrm>
            <a:off x="-2" y="409333"/>
            <a:ext cx="312676" cy="381004"/>
          </a:xfrm>
          <a:prstGeom prst="rect">
            <a:avLst/>
          </a:prstGeom>
          <a:solidFill>
            <a:srgbClr val="35507B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just">
              <a:lnSpc>
                <a:spcPct val="150000"/>
              </a:lnSpc>
              <a:defRPr sz="1500">
                <a:solidFill>
                  <a:srgbClr val="FFFFFF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pPr>
            <a:endParaRPr>
              <a:solidFill>
                <a:srgbClr val="FFFFFF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</p:spTree>
    <p:extLst>
      <p:ext uri="{BB962C8B-B14F-4D97-AF65-F5344CB8AC3E}">
        <p14:creationId xmlns:p14="http://schemas.microsoft.com/office/powerpoint/2010/main" val="42776953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正文级别 1…"/>
          <p:cNvSpPr txBox="1">
            <a:spLocks noGrp="1"/>
          </p:cNvSpPr>
          <p:nvPr>
            <p:ph type="body" idx="1" hasCustomPrompt="1"/>
          </p:nvPr>
        </p:nvSpPr>
        <p:spPr>
          <a:xfrm>
            <a:off x="838200" y="551542"/>
            <a:ext cx="10515600" cy="5558974"/>
          </a:xfrm>
          <a:prstGeom prst="rect">
            <a:avLst/>
          </a:prstGeom>
        </p:spPr>
        <p:txBody>
          <a:bodyPr/>
          <a:lstStyle/>
          <a:p>
            <a:r>
              <a:t>正文级别 1</a:t>
            </a:r>
          </a:p>
          <a:p>
            <a:pPr lvl="1"/>
            <a:r>
              <a:t>正文级别 2</a:t>
            </a:r>
          </a:p>
          <a:p>
            <a:pPr lvl="2"/>
            <a:r>
              <a:t>正文级别 3</a:t>
            </a:r>
          </a:p>
          <a:p>
            <a:pPr lvl="3"/>
            <a:r>
              <a:t>正文级别 4</a:t>
            </a:r>
          </a:p>
          <a:p>
            <a:pPr lvl="4"/>
            <a:r>
              <a:t>正文级别 5</a:t>
            </a:r>
          </a:p>
        </p:txBody>
      </p:sp>
      <p:sp>
        <p:nvSpPr>
          <p:cNvPr id="91" name="幻灯片编号"/>
          <p:cNvSpPr txBox="1">
            <a:spLocks noGrp="1"/>
          </p:cNvSpPr>
          <p:nvPr>
            <p:ph type="sldNum" sz="quarter" idx="2"/>
          </p:nvPr>
        </p:nvSpPr>
        <p:spPr>
          <a:xfrm>
            <a:off x="9845374" y="6404294"/>
            <a:ext cx="273652" cy="269237"/>
          </a:xfrm>
          <a:prstGeom prst="rect">
            <a:avLst/>
          </a:prstGeom>
        </p:spPr>
        <p:txBody>
          <a:bodyPr/>
          <a:lstStyle/>
          <a:p>
            <a:endParaRPr dirty="0"/>
          </a:p>
        </p:txBody>
      </p:sp>
      <p:sp>
        <p:nvSpPr>
          <p:cNvPr id="5" name="组合 1"/>
          <p:cNvSpPr/>
          <p:nvPr userDrawn="1"/>
        </p:nvSpPr>
        <p:spPr>
          <a:xfrm>
            <a:off x="-2" y="409333"/>
            <a:ext cx="312676" cy="381004"/>
          </a:xfrm>
          <a:prstGeom prst="rect">
            <a:avLst/>
          </a:prstGeom>
          <a:solidFill>
            <a:srgbClr val="35507B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just">
              <a:lnSpc>
                <a:spcPct val="150000"/>
              </a:lnSpc>
              <a:defRPr sz="1500">
                <a:solidFill>
                  <a:srgbClr val="FFFFFF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pPr>
            <a:endParaRPr>
              <a:solidFill>
                <a:srgbClr val="FFFFFF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</p:spTree>
    <p:extLst>
      <p:ext uri="{BB962C8B-B14F-4D97-AF65-F5344CB8AC3E}">
        <p14:creationId xmlns:p14="http://schemas.microsoft.com/office/powerpoint/2010/main" val="1704099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标题文本"/>
          <p:cNvSpPr txBox="1">
            <a:spLocks noGrp="1"/>
          </p:cNvSpPr>
          <p:nvPr>
            <p:ph type="title" hasCustomPrompt="1"/>
          </p:nvPr>
        </p:nvSpPr>
        <p:spPr>
          <a:xfrm>
            <a:off x="1524000" y="1854199"/>
            <a:ext cx="9144000" cy="1655767"/>
          </a:xfrm>
          <a:prstGeom prst="rect">
            <a:avLst/>
          </a:prstGeom>
        </p:spPr>
        <p:txBody>
          <a:bodyPr anchor="b"/>
          <a:lstStyle>
            <a:lvl1pPr algn="ctr">
              <a:defRPr sz="7200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</a:lstStyle>
          <a:p>
            <a:r>
              <a:t>标题文本</a:t>
            </a:r>
          </a:p>
        </p:txBody>
      </p:sp>
      <p:sp>
        <p:nvSpPr>
          <p:cNvPr id="12" name="正文级别 1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1524000" y="3602037"/>
            <a:ext cx="9144000" cy="1655766"/>
          </a:xfrm>
          <a:prstGeom prst="rect">
            <a:avLst/>
          </a:prstGeom>
        </p:spPr>
        <p:txBody>
          <a:bodyPr/>
          <a:lstStyle>
            <a:lvl1pPr marL="0" indent="0" algn="ctr">
              <a:buSzTx/>
              <a:buFontTx/>
              <a:buNone/>
              <a:defRPr sz="1800"/>
            </a:lvl1pPr>
            <a:lvl2pPr marL="0" indent="0" algn="ctr">
              <a:buSzTx/>
              <a:buFontTx/>
              <a:buNone/>
              <a:defRPr sz="1800"/>
            </a:lvl2pPr>
            <a:lvl3pPr marL="0" indent="0" algn="ctr">
              <a:buSzTx/>
              <a:buFontTx/>
              <a:buNone/>
              <a:defRPr sz="1800"/>
            </a:lvl3pPr>
            <a:lvl4pPr marL="0" indent="0" algn="ctr">
              <a:buSzTx/>
              <a:buFontTx/>
              <a:buNone/>
              <a:defRPr sz="1800"/>
            </a:lvl4pPr>
            <a:lvl5pPr marL="0" indent="0" algn="ctr">
              <a:buSzTx/>
              <a:buFontTx/>
              <a:buNone/>
              <a:defRPr sz="1800"/>
            </a:lvl5pPr>
          </a:lstStyle>
          <a:p>
            <a:r>
              <a:t>正文级别 1</a:t>
            </a:r>
          </a:p>
          <a:p>
            <a:pPr lvl="1"/>
            <a:r>
              <a:t>正文级别 2</a:t>
            </a:r>
          </a:p>
          <a:p>
            <a:pPr lvl="2"/>
            <a:r>
              <a:t>正文级别 3</a:t>
            </a:r>
          </a:p>
          <a:p>
            <a:pPr lvl="3"/>
            <a:r>
              <a:t>正文级别 4</a:t>
            </a:r>
          </a:p>
          <a:p>
            <a:pPr lvl="4"/>
            <a:r>
              <a:t>正文级别 5</a:t>
            </a:r>
          </a:p>
        </p:txBody>
      </p:sp>
      <p:sp>
        <p:nvSpPr>
          <p:cNvPr id="13" name="幻灯片编号"/>
          <p:cNvSpPr txBox="1">
            <a:spLocks noGrp="1"/>
          </p:cNvSpPr>
          <p:nvPr>
            <p:ph type="sldNum" sz="quarter" idx="2"/>
          </p:nvPr>
        </p:nvSpPr>
        <p:spPr>
          <a:xfrm>
            <a:off x="12543522" y="3789040"/>
            <a:ext cx="273652" cy="269237"/>
          </a:xfrm>
          <a:prstGeom prst="rect">
            <a:avLst/>
          </a:prstGeom>
        </p:spPr>
        <p:txBody>
          <a:bodyPr/>
          <a:lstStyle/>
          <a:p>
            <a:endParaRPr dirty="0"/>
          </a:p>
        </p:txBody>
      </p:sp>
      <p:sp>
        <p:nvSpPr>
          <p:cNvPr id="6" name="组合 1"/>
          <p:cNvSpPr/>
          <p:nvPr userDrawn="1"/>
        </p:nvSpPr>
        <p:spPr>
          <a:xfrm>
            <a:off x="-2" y="409333"/>
            <a:ext cx="312676" cy="381004"/>
          </a:xfrm>
          <a:prstGeom prst="rect">
            <a:avLst/>
          </a:prstGeom>
          <a:solidFill>
            <a:srgbClr val="35507B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just">
              <a:lnSpc>
                <a:spcPct val="150000"/>
              </a:lnSpc>
              <a:defRPr sz="1500">
                <a:solidFill>
                  <a:srgbClr val="FFFFFF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pPr>
            <a:endParaRPr>
              <a:solidFill>
                <a:srgbClr val="FFFFFF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</p:spTree>
    <p:extLst>
      <p:ext uri="{BB962C8B-B14F-4D97-AF65-F5344CB8AC3E}">
        <p14:creationId xmlns:p14="http://schemas.microsoft.com/office/powerpoint/2010/main" val="3880768766"/>
      </p:ext>
    </p:extLst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幻灯片编号"/>
          <p:cNvSpPr txBox="1">
            <a:spLocks noGrp="1"/>
          </p:cNvSpPr>
          <p:nvPr>
            <p:ph type="sldNum" sz="quarter" idx="2"/>
          </p:nvPr>
        </p:nvSpPr>
        <p:spPr>
          <a:xfrm>
            <a:off x="9845374" y="6404294"/>
            <a:ext cx="273652" cy="269237"/>
          </a:xfrm>
          <a:prstGeom prst="rect">
            <a:avLst/>
          </a:prstGeom>
        </p:spPr>
        <p:txBody>
          <a:bodyPr/>
          <a:lstStyle/>
          <a:p>
            <a:endParaRPr dirty="0"/>
          </a:p>
        </p:txBody>
      </p:sp>
      <p:sp>
        <p:nvSpPr>
          <p:cNvPr id="4" name="组合 1"/>
          <p:cNvSpPr/>
          <p:nvPr userDrawn="1"/>
        </p:nvSpPr>
        <p:spPr>
          <a:xfrm>
            <a:off x="-2" y="409333"/>
            <a:ext cx="312676" cy="381004"/>
          </a:xfrm>
          <a:prstGeom prst="rect">
            <a:avLst/>
          </a:prstGeom>
          <a:solidFill>
            <a:srgbClr val="35507B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just">
              <a:lnSpc>
                <a:spcPct val="150000"/>
              </a:lnSpc>
              <a:defRPr sz="1500">
                <a:solidFill>
                  <a:srgbClr val="FFFFFF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pPr>
            <a:endParaRPr>
              <a:solidFill>
                <a:srgbClr val="FFFFFF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</p:spTree>
    <p:extLst>
      <p:ext uri="{BB962C8B-B14F-4D97-AF65-F5344CB8AC3E}">
        <p14:creationId xmlns:p14="http://schemas.microsoft.com/office/powerpoint/2010/main" val="3819417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noProof="1"/>
              <a:t>Title</a:t>
            </a:r>
          </a:p>
        </p:txBody>
      </p:sp>
      <p:sp>
        <p:nvSpPr>
          <p:cNvPr id="3" name="Text 2"/>
          <p:cNvSpPr>
            <a:spLocks noGrp="1"/>
          </p:cNvSpPr>
          <p:nvPr>
            <p:ph type="body" idx="1" hasCustomPrompt="1"/>
          </p:nvPr>
        </p:nvSpPr>
        <p:spPr/>
        <p:txBody>
          <a:bodyPr/>
          <a:lstStyle/>
          <a:p>
            <a:pPr lvl="0"/>
            <a:r>
              <a:rPr lang="en-US" noProof="1"/>
              <a:t>Text</a:t>
            </a:r>
          </a:p>
          <a:p>
            <a:pPr lvl="1"/>
            <a:r>
              <a:rPr lang="en-US" noProof="1"/>
              <a:t>Second level</a:t>
            </a:r>
          </a:p>
          <a:p>
            <a:pPr lvl="2"/>
            <a:r>
              <a:rPr lang="en-US" noProof="1"/>
              <a:t>Third level</a:t>
            </a:r>
          </a:p>
          <a:p>
            <a:pPr lvl="3"/>
            <a:r>
              <a:rPr lang="en-US" noProof="1"/>
              <a:t>Fourth level</a:t>
            </a:r>
          </a:p>
          <a:p>
            <a:pPr lvl="4"/>
            <a:r>
              <a:rPr lang="en-US" noProof="1"/>
              <a:t>Fifth level</a:t>
            </a:r>
          </a:p>
        </p:txBody>
      </p:sp>
      <p:sp>
        <p:nvSpPr>
          <p:cNvPr id="4" name="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03F680-708D-421D-B57C-257142115B30}" type="datetime1">
              <a:rPr lang="zh-CN" altLang="en-US" smtClean="0"/>
              <a:pPr>
                <a:defRPr/>
              </a:pPr>
              <a:t>2020/2/21</a:t>
            </a:fld>
            <a:endParaRPr lang="en-US"/>
          </a:p>
        </p:txBody>
      </p:sp>
      <p:sp>
        <p:nvSpPr>
          <p:cNvPr id="5" name="Foo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628F4C45-1BDD-43C6-8E7F-958D0FB07ED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39693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:\Users\Administrator\Desktop\背景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3" y="14288"/>
            <a:ext cx="12182475" cy="6829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657083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标题文本"/>
          <p:cNvSpPr txBox="1">
            <a:spLocks noGrp="1"/>
          </p:cNvSpPr>
          <p:nvPr>
            <p:ph type="title" hasCustomPrompt="1"/>
          </p:nvPr>
        </p:nvSpPr>
        <p:spPr>
          <a:xfrm>
            <a:off x="838200" y="713673"/>
            <a:ext cx="4681655" cy="1428161"/>
          </a:xfrm>
          <a:prstGeom prst="rect">
            <a:avLst/>
          </a:prstGeom>
        </p:spPr>
        <p:txBody>
          <a:bodyPr anchor="t"/>
          <a:lstStyle>
            <a:lvl1pPr>
              <a:defRPr sz="3600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</a:lstStyle>
          <a:p>
            <a:r>
              <a:rPr dirty="0" err="1"/>
              <a:t>标题文本</a:t>
            </a:r>
            <a:endParaRPr dirty="0"/>
          </a:p>
        </p:txBody>
      </p:sp>
      <p:sp>
        <p:nvSpPr>
          <p:cNvPr id="72" name="图片占位符 2"/>
          <p:cNvSpPr>
            <a:spLocks noGrp="1"/>
          </p:cNvSpPr>
          <p:nvPr>
            <p:ph type="pic" sz="half" idx="13"/>
          </p:nvPr>
        </p:nvSpPr>
        <p:spPr>
          <a:xfrm>
            <a:off x="5642516" y="713673"/>
            <a:ext cx="5711884" cy="5403602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73" name="正文级别 1…"/>
          <p:cNvSpPr txBox="1">
            <a:spLocks noGrp="1"/>
          </p:cNvSpPr>
          <p:nvPr>
            <p:ph type="body" sz="half" idx="1" hasCustomPrompt="1"/>
          </p:nvPr>
        </p:nvSpPr>
        <p:spPr>
          <a:xfrm>
            <a:off x="838200" y="2313870"/>
            <a:ext cx="4681655" cy="3811591"/>
          </a:xfrm>
          <a:prstGeom prst="rect">
            <a:avLst/>
          </a:prstGeom>
        </p:spPr>
        <p:txBody>
          <a:bodyPr/>
          <a:lstStyle>
            <a:lvl1pPr marL="0" indent="0">
              <a:buSzTx/>
              <a:buFontTx/>
              <a:buNone/>
              <a:defRPr sz="1800"/>
            </a:lvl1pPr>
            <a:lvl2pPr marL="0" indent="0">
              <a:buSzTx/>
              <a:buFontTx/>
              <a:buNone/>
              <a:defRPr sz="1800"/>
            </a:lvl2pPr>
            <a:lvl3pPr marL="0" indent="0">
              <a:buSzTx/>
              <a:buFontTx/>
              <a:buNone/>
              <a:defRPr sz="1800"/>
            </a:lvl3pPr>
            <a:lvl4pPr marL="0" indent="0">
              <a:buSzTx/>
              <a:buFontTx/>
              <a:buNone/>
              <a:defRPr sz="1800"/>
            </a:lvl4pPr>
            <a:lvl5pPr marL="0" indent="0">
              <a:buSzTx/>
              <a:buFontTx/>
              <a:buNone/>
              <a:defRPr sz="1800"/>
            </a:lvl5pPr>
          </a:lstStyle>
          <a:p>
            <a:r>
              <a:t>正文级别 1</a:t>
            </a:r>
          </a:p>
          <a:p>
            <a:pPr lvl="1"/>
            <a:r>
              <a:t>正文级别 2</a:t>
            </a:r>
          </a:p>
          <a:p>
            <a:pPr lvl="2"/>
            <a:r>
              <a:t>正文级别 3</a:t>
            </a:r>
          </a:p>
          <a:p>
            <a:pPr lvl="3"/>
            <a:r>
              <a:t>正文级别 4</a:t>
            </a:r>
          </a:p>
          <a:p>
            <a:pPr lvl="4"/>
            <a:r>
              <a:t>正文级别 5</a:t>
            </a:r>
          </a:p>
        </p:txBody>
      </p:sp>
      <p:sp>
        <p:nvSpPr>
          <p:cNvPr id="74" name="幻灯片编号"/>
          <p:cNvSpPr txBox="1">
            <a:spLocks noGrp="1"/>
          </p:cNvSpPr>
          <p:nvPr>
            <p:ph type="sldNum" sz="quarter" idx="2"/>
          </p:nvPr>
        </p:nvSpPr>
        <p:spPr>
          <a:xfrm>
            <a:off x="9845374" y="6404294"/>
            <a:ext cx="273652" cy="269237"/>
          </a:xfrm>
          <a:prstGeom prst="rect">
            <a:avLst/>
          </a:prstGeom>
        </p:spPr>
        <p:txBody>
          <a:bodyPr/>
          <a:lstStyle/>
          <a:p>
            <a:endParaRPr dirty="0"/>
          </a:p>
        </p:txBody>
      </p:sp>
      <p:sp>
        <p:nvSpPr>
          <p:cNvPr id="7" name="组合 1"/>
          <p:cNvSpPr/>
          <p:nvPr userDrawn="1"/>
        </p:nvSpPr>
        <p:spPr>
          <a:xfrm>
            <a:off x="-2" y="409333"/>
            <a:ext cx="312676" cy="381004"/>
          </a:xfrm>
          <a:prstGeom prst="rect">
            <a:avLst/>
          </a:prstGeom>
          <a:solidFill>
            <a:srgbClr val="35507B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just">
              <a:lnSpc>
                <a:spcPct val="150000"/>
              </a:lnSpc>
              <a:defRPr sz="1500">
                <a:solidFill>
                  <a:srgbClr val="FFFFFF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pPr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幻灯片编号"/>
          <p:cNvSpPr txBox="1">
            <a:spLocks noGrp="1"/>
          </p:cNvSpPr>
          <p:nvPr>
            <p:ph type="sldNum" sz="quarter" idx="2"/>
          </p:nvPr>
        </p:nvSpPr>
        <p:spPr>
          <a:xfrm>
            <a:off x="9845374" y="6404294"/>
            <a:ext cx="273652" cy="269237"/>
          </a:xfrm>
          <a:prstGeom prst="rect">
            <a:avLst/>
          </a:prstGeom>
        </p:spPr>
        <p:txBody>
          <a:bodyPr/>
          <a:lstStyle/>
          <a:p>
            <a:endParaRPr dirty="0"/>
          </a:p>
        </p:txBody>
      </p:sp>
      <p:sp>
        <p:nvSpPr>
          <p:cNvPr id="4" name="组合 1"/>
          <p:cNvSpPr/>
          <p:nvPr userDrawn="1"/>
        </p:nvSpPr>
        <p:spPr>
          <a:xfrm>
            <a:off x="-2" y="409333"/>
            <a:ext cx="312676" cy="381004"/>
          </a:xfrm>
          <a:prstGeom prst="rect">
            <a:avLst/>
          </a:prstGeom>
          <a:solidFill>
            <a:srgbClr val="35507B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just">
              <a:lnSpc>
                <a:spcPct val="150000"/>
              </a:lnSpc>
              <a:defRPr sz="1500">
                <a:solidFill>
                  <a:srgbClr val="FFFFFF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pPr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灯片编号占位符 2"/>
          <p:cNvSpPr>
            <a:spLocks noGrp="1"/>
          </p:cNvSpPr>
          <p:nvPr>
            <p:ph type="sldNum" sz="quarter" idx="10"/>
          </p:nvPr>
        </p:nvSpPr>
        <p:spPr>
          <a:xfrm>
            <a:off x="9845374" y="6404294"/>
            <a:ext cx="273652" cy="269237"/>
          </a:xfrm>
          <a:prstGeom prst="rect">
            <a:avLst/>
          </a:prstGeom>
        </p:spPr>
        <p:txBody>
          <a:bodyPr/>
          <a:lstStyle/>
          <a:p>
            <a:endParaRPr lang="en-US" altLang="zh-CN" dirty="0"/>
          </a:p>
        </p:txBody>
      </p:sp>
      <p:sp>
        <p:nvSpPr>
          <p:cNvPr id="5" name="组合 1"/>
          <p:cNvSpPr/>
          <p:nvPr userDrawn="1"/>
        </p:nvSpPr>
        <p:spPr>
          <a:xfrm>
            <a:off x="-2" y="409333"/>
            <a:ext cx="312676" cy="381004"/>
          </a:xfrm>
          <a:prstGeom prst="rect">
            <a:avLst/>
          </a:prstGeom>
          <a:solidFill>
            <a:srgbClr val="35507B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just">
              <a:lnSpc>
                <a:spcPct val="150000"/>
              </a:lnSpc>
              <a:defRPr sz="1500">
                <a:solidFill>
                  <a:srgbClr val="FFFFFF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pPr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正文级别 1…"/>
          <p:cNvSpPr txBox="1">
            <a:spLocks noGrp="1"/>
          </p:cNvSpPr>
          <p:nvPr>
            <p:ph type="body" idx="1" hasCustomPrompt="1"/>
          </p:nvPr>
        </p:nvSpPr>
        <p:spPr>
          <a:xfrm>
            <a:off x="838200" y="551542"/>
            <a:ext cx="10515600" cy="5558974"/>
          </a:xfrm>
          <a:prstGeom prst="rect">
            <a:avLst/>
          </a:prstGeom>
        </p:spPr>
        <p:txBody>
          <a:bodyPr/>
          <a:lstStyle/>
          <a:p>
            <a:r>
              <a:t>正文级别 1</a:t>
            </a:r>
          </a:p>
          <a:p>
            <a:pPr lvl="1"/>
            <a:r>
              <a:t>正文级别 2</a:t>
            </a:r>
          </a:p>
          <a:p>
            <a:pPr lvl="2"/>
            <a:r>
              <a:t>正文级别 3</a:t>
            </a:r>
          </a:p>
          <a:p>
            <a:pPr lvl="3"/>
            <a:r>
              <a:t>正文级别 4</a:t>
            </a:r>
          </a:p>
          <a:p>
            <a:pPr lvl="4"/>
            <a:r>
              <a:t>正文级别 5</a:t>
            </a:r>
          </a:p>
        </p:txBody>
      </p:sp>
      <p:sp>
        <p:nvSpPr>
          <p:cNvPr id="91" name="幻灯片编号"/>
          <p:cNvSpPr txBox="1">
            <a:spLocks noGrp="1"/>
          </p:cNvSpPr>
          <p:nvPr>
            <p:ph type="sldNum" sz="quarter" idx="2"/>
          </p:nvPr>
        </p:nvSpPr>
        <p:spPr>
          <a:xfrm>
            <a:off x="9845374" y="6404294"/>
            <a:ext cx="273652" cy="269237"/>
          </a:xfrm>
          <a:prstGeom prst="rect">
            <a:avLst/>
          </a:prstGeom>
        </p:spPr>
        <p:txBody>
          <a:bodyPr/>
          <a:lstStyle/>
          <a:p>
            <a:endParaRPr dirty="0"/>
          </a:p>
        </p:txBody>
      </p:sp>
      <p:sp>
        <p:nvSpPr>
          <p:cNvPr id="5" name="组合 1"/>
          <p:cNvSpPr/>
          <p:nvPr userDrawn="1"/>
        </p:nvSpPr>
        <p:spPr>
          <a:xfrm>
            <a:off x="-2" y="409333"/>
            <a:ext cx="312676" cy="381004"/>
          </a:xfrm>
          <a:prstGeom prst="rect">
            <a:avLst/>
          </a:prstGeom>
          <a:solidFill>
            <a:srgbClr val="35507B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just">
              <a:lnSpc>
                <a:spcPct val="150000"/>
              </a:lnSpc>
              <a:defRPr sz="1500">
                <a:solidFill>
                  <a:srgbClr val="FFFFFF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pPr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标题文本"/>
          <p:cNvSpPr txBox="1">
            <a:spLocks noGrp="1"/>
          </p:cNvSpPr>
          <p:nvPr>
            <p:ph type="title" hasCustomPrompt="1"/>
          </p:nvPr>
        </p:nvSpPr>
        <p:spPr>
          <a:xfrm>
            <a:off x="1524000" y="1854199"/>
            <a:ext cx="9144000" cy="1655767"/>
          </a:xfrm>
          <a:prstGeom prst="rect">
            <a:avLst/>
          </a:prstGeom>
        </p:spPr>
        <p:txBody>
          <a:bodyPr anchor="b"/>
          <a:lstStyle>
            <a:lvl1pPr algn="ctr">
              <a:defRPr sz="7200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</a:lstStyle>
          <a:p>
            <a:r>
              <a:t>标题文本</a:t>
            </a:r>
          </a:p>
        </p:txBody>
      </p:sp>
      <p:sp>
        <p:nvSpPr>
          <p:cNvPr id="12" name="正文级别 1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1524000" y="3602037"/>
            <a:ext cx="9144000" cy="1655766"/>
          </a:xfrm>
          <a:prstGeom prst="rect">
            <a:avLst/>
          </a:prstGeom>
        </p:spPr>
        <p:txBody>
          <a:bodyPr/>
          <a:lstStyle>
            <a:lvl1pPr marL="0" indent="0" algn="ctr">
              <a:buSzTx/>
              <a:buFontTx/>
              <a:buNone/>
              <a:defRPr sz="1800"/>
            </a:lvl1pPr>
            <a:lvl2pPr marL="0" indent="0" algn="ctr">
              <a:buSzTx/>
              <a:buFontTx/>
              <a:buNone/>
              <a:defRPr sz="1800"/>
            </a:lvl2pPr>
            <a:lvl3pPr marL="0" indent="0" algn="ctr">
              <a:buSzTx/>
              <a:buFontTx/>
              <a:buNone/>
              <a:defRPr sz="1800"/>
            </a:lvl3pPr>
            <a:lvl4pPr marL="0" indent="0" algn="ctr">
              <a:buSzTx/>
              <a:buFontTx/>
              <a:buNone/>
              <a:defRPr sz="1800"/>
            </a:lvl4pPr>
            <a:lvl5pPr marL="0" indent="0" algn="ctr">
              <a:buSzTx/>
              <a:buFontTx/>
              <a:buNone/>
              <a:defRPr sz="1800"/>
            </a:lvl5pPr>
          </a:lstStyle>
          <a:p>
            <a:r>
              <a:t>正文级别 1</a:t>
            </a:r>
          </a:p>
          <a:p>
            <a:pPr lvl="1"/>
            <a:r>
              <a:t>正文级别 2</a:t>
            </a:r>
          </a:p>
          <a:p>
            <a:pPr lvl="2"/>
            <a:r>
              <a:t>正文级别 3</a:t>
            </a:r>
          </a:p>
          <a:p>
            <a:pPr lvl="3"/>
            <a:r>
              <a:t>正文级别 4</a:t>
            </a:r>
          </a:p>
          <a:p>
            <a:pPr lvl="4"/>
            <a:r>
              <a:t>正文级别 5</a:t>
            </a:r>
          </a:p>
        </p:txBody>
      </p:sp>
      <p:sp>
        <p:nvSpPr>
          <p:cNvPr id="13" name="幻灯片编号"/>
          <p:cNvSpPr txBox="1">
            <a:spLocks noGrp="1"/>
          </p:cNvSpPr>
          <p:nvPr>
            <p:ph type="sldNum" sz="quarter" idx="2"/>
          </p:nvPr>
        </p:nvSpPr>
        <p:spPr>
          <a:xfrm>
            <a:off x="12543522" y="3789040"/>
            <a:ext cx="273652" cy="269237"/>
          </a:xfrm>
          <a:prstGeom prst="rect">
            <a:avLst/>
          </a:prstGeom>
        </p:spPr>
        <p:txBody>
          <a:bodyPr/>
          <a:lstStyle/>
          <a:p>
            <a:endParaRPr dirty="0"/>
          </a:p>
        </p:txBody>
      </p:sp>
      <p:sp>
        <p:nvSpPr>
          <p:cNvPr id="6" name="组合 1"/>
          <p:cNvSpPr/>
          <p:nvPr userDrawn="1"/>
        </p:nvSpPr>
        <p:spPr>
          <a:xfrm>
            <a:off x="-2" y="409333"/>
            <a:ext cx="312676" cy="381004"/>
          </a:xfrm>
          <a:prstGeom prst="rect">
            <a:avLst/>
          </a:prstGeom>
          <a:solidFill>
            <a:srgbClr val="35507B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just">
              <a:lnSpc>
                <a:spcPct val="150000"/>
              </a:lnSpc>
              <a:defRPr sz="1500">
                <a:solidFill>
                  <a:srgbClr val="FFFFFF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pPr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幻灯片编号"/>
          <p:cNvSpPr txBox="1">
            <a:spLocks noGrp="1"/>
          </p:cNvSpPr>
          <p:nvPr>
            <p:ph type="sldNum" sz="quarter" idx="2"/>
          </p:nvPr>
        </p:nvSpPr>
        <p:spPr>
          <a:xfrm>
            <a:off x="9845374" y="6404294"/>
            <a:ext cx="273652" cy="269237"/>
          </a:xfrm>
          <a:prstGeom prst="rect">
            <a:avLst/>
          </a:prstGeom>
        </p:spPr>
        <p:txBody>
          <a:bodyPr/>
          <a:lstStyle/>
          <a:p>
            <a:endParaRPr dirty="0"/>
          </a:p>
        </p:txBody>
      </p:sp>
      <p:sp>
        <p:nvSpPr>
          <p:cNvPr id="4" name="组合 1"/>
          <p:cNvSpPr/>
          <p:nvPr userDrawn="1"/>
        </p:nvSpPr>
        <p:spPr>
          <a:xfrm>
            <a:off x="-2" y="409333"/>
            <a:ext cx="312676" cy="381004"/>
          </a:xfrm>
          <a:prstGeom prst="rect">
            <a:avLst/>
          </a:prstGeom>
          <a:solidFill>
            <a:srgbClr val="35507B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just">
              <a:lnSpc>
                <a:spcPct val="150000"/>
              </a:lnSpc>
              <a:defRPr sz="1500">
                <a:solidFill>
                  <a:srgbClr val="FFFFFF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pPr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组合 1"/>
          <p:cNvSpPr/>
          <p:nvPr userDrawn="1"/>
        </p:nvSpPr>
        <p:spPr>
          <a:xfrm>
            <a:off x="-2" y="409333"/>
            <a:ext cx="312676" cy="381004"/>
          </a:xfrm>
          <a:prstGeom prst="rect">
            <a:avLst/>
          </a:prstGeom>
          <a:solidFill>
            <a:srgbClr val="35507B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just">
              <a:lnSpc>
                <a:spcPct val="150000"/>
              </a:lnSpc>
              <a:defRPr sz="1500">
                <a:solidFill>
                  <a:srgbClr val="FFFFFF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pPr>
            <a:endParaRPr>
              <a:solidFill>
                <a:srgbClr val="FFFFFF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</p:spTree>
    <p:extLst>
      <p:ext uri="{BB962C8B-B14F-4D97-AF65-F5344CB8AC3E}">
        <p14:creationId xmlns:p14="http://schemas.microsoft.com/office/powerpoint/2010/main" val="21496587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幻灯片编号"/>
          <p:cNvSpPr txBox="1">
            <a:spLocks noGrp="1"/>
          </p:cNvSpPr>
          <p:nvPr>
            <p:ph type="sldNum" sz="quarter" idx="2"/>
          </p:nvPr>
        </p:nvSpPr>
        <p:spPr>
          <a:xfrm>
            <a:off x="9845374" y="6404294"/>
            <a:ext cx="273652" cy="269237"/>
          </a:xfrm>
          <a:prstGeom prst="rect">
            <a:avLst/>
          </a:prstGeom>
        </p:spPr>
        <p:txBody>
          <a:bodyPr/>
          <a:lstStyle/>
          <a:p>
            <a:endParaRPr dirty="0"/>
          </a:p>
        </p:txBody>
      </p:sp>
      <p:sp>
        <p:nvSpPr>
          <p:cNvPr id="4" name="组合 1"/>
          <p:cNvSpPr/>
          <p:nvPr userDrawn="1"/>
        </p:nvSpPr>
        <p:spPr>
          <a:xfrm>
            <a:off x="-2" y="409333"/>
            <a:ext cx="312676" cy="381004"/>
          </a:xfrm>
          <a:prstGeom prst="rect">
            <a:avLst/>
          </a:prstGeom>
          <a:solidFill>
            <a:srgbClr val="35507B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just">
              <a:lnSpc>
                <a:spcPct val="150000"/>
              </a:lnSpc>
              <a:defRPr sz="1500">
                <a:solidFill>
                  <a:srgbClr val="FFFFFF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pPr>
            <a:endParaRPr>
              <a:solidFill>
                <a:srgbClr val="FFFFFF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</p:spTree>
    <p:extLst>
      <p:ext uri="{BB962C8B-B14F-4D97-AF65-F5344CB8AC3E}">
        <p14:creationId xmlns:p14="http://schemas.microsoft.com/office/powerpoint/2010/main" val="40343754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0.xml"/><Relationship Id="rId7" Type="http://schemas.openxmlformats.org/officeDocument/2006/relationships/slideLayout" Target="../slideLayouts/slideLayout14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6" Type="http://schemas.openxmlformats.org/officeDocument/2006/relationships/slideLayout" Target="../slideLayouts/slideLayout13.xml"/><Relationship Id="rId5" Type="http://schemas.openxmlformats.org/officeDocument/2006/relationships/slideLayout" Target="../slideLayouts/slideLayout12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11.xml"/><Relationship Id="rId9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文本"/>
          <p:cNvSpPr txBox="1">
            <a:spLocks noGrp="1"/>
          </p:cNvSpPr>
          <p:nvPr>
            <p:ph type="title"/>
          </p:nvPr>
        </p:nvSpPr>
        <p:spPr>
          <a:xfrm>
            <a:off x="383815" y="332656"/>
            <a:ext cx="9753601" cy="465138"/>
          </a:xfrm>
          <a:prstGeom prst="rect">
            <a:avLst/>
          </a:prstGeom>
          <a:ln w="12700">
            <a:miter lim="400000"/>
          </a:ln>
        </p:spPr>
        <p:txBody>
          <a:bodyPr lIns="45718" tIns="45718" rIns="45718" bIns="45718" anchor="ctr">
            <a:noAutofit/>
          </a:bodyPr>
          <a:lstStyle/>
          <a:p>
            <a:r>
              <a:rPr dirty="0" err="1"/>
              <a:t>标题文本</a:t>
            </a:r>
            <a:endParaRPr dirty="0"/>
          </a:p>
        </p:txBody>
      </p:sp>
      <p:sp>
        <p:nvSpPr>
          <p:cNvPr id="6" name="文本占位符 5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</p:txBody>
      </p:sp>
      <p:pic>
        <p:nvPicPr>
          <p:cNvPr id="4" name="图片 3"/>
          <p:cNvPicPr>
            <a:picLocks noChangeAspect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96875" y="196781"/>
            <a:ext cx="3881081" cy="927963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</p:sldLayoutIdLst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xStyles>
    <p:titleStyle>
      <a:lvl1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defRPr sz="2800" b="0" i="0" u="none" strike="noStrike" cap="none" spc="0" baseline="0">
          <a:ln>
            <a:noFill/>
          </a:ln>
          <a:solidFill>
            <a:srgbClr val="35507B"/>
          </a:solidFill>
          <a:uFillTx/>
          <a:latin typeface="微软雅黑" panose="020B0503020204020204" charset="-122"/>
          <a:ea typeface="微软雅黑" panose="020B0503020204020204" charset="-122"/>
          <a:cs typeface="微软雅黑" panose="020B0503020204020204" charset="-122"/>
          <a:sym typeface="微软雅黑" panose="020B0503020204020204" charset="-122"/>
        </a:defRPr>
      </a:lvl1pPr>
      <a:lvl2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defRPr sz="2800" b="0" i="0" u="none" strike="noStrike" cap="none" spc="0" baseline="0">
          <a:ln>
            <a:noFill/>
          </a:ln>
          <a:solidFill>
            <a:srgbClr val="35507B"/>
          </a:solidFill>
          <a:uFillTx/>
          <a:latin typeface="微软雅黑" panose="020B0503020204020204" charset="-122"/>
          <a:ea typeface="微软雅黑" panose="020B0503020204020204" charset="-122"/>
          <a:cs typeface="微软雅黑" panose="020B0503020204020204" charset="-122"/>
          <a:sym typeface="微软雅黑" panose="020B0503020204020204" charset="-122"/>
        </a:defRPr>
      </a:lvl2pPr>
      <a:lvl3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defRPr sz="2800" b="0" i="0" u="none" strike="noStrike" cap="none" spc="0" baseline="0">
          <a:ln>
            <a:noFill/>
          </a:ln>
          <a:solidFill>
            <a:srgbClr val="35507B"/>
          </a:solidFill>
          <a:uFillTx/>
          <a:latin typeface="微软雅黑" panose="020B0503020204020204" charset="-122"/>
          <a:ea typeface="微软雅黑" panose="020B0503020204020204" charset="-122"/>
          <a:cs typeface="微软雅黑" panose="020B0503020204020204" charset="-122"/>
          <a:sym typeface="微软雅黑" panose="020B0503020204020204" charset="-122"/>
        </a:defRPr>
      </a:lvl3pPr>
      <a:lvl4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defRPr sz="2800" b="0" i="0" u="none" strike="noStrike" cap="none" spc="0" baseline="0">
          <a:ln>
            <a:noFill/>
          </a:ln>
          <a:solidFill>
            <a:srgbClr val="35507B"/>
          </a:solidFill>
          <a:uFillTx/>
          <a:latin typeface="微软雅黑" panose="020B0503020204020204" charset="-122"/>
          <a:ea typeface="微软雅黑" panose="020B0503020204020204" charset="-122"/>
          <a:cs typeface="微软雅黑" panose="020B0503020204020204" charset="-122"/>
          <a:sym typeface="微软雅黑" panose="020B0503020204020204" charset="-122"/>
        </a:defRPr>
      </a:lvl4pPr>
      <a:lvl5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defRPr sz="2800" b="0" i="0" u="none" strike="noStrike" cap="none" spc="0" baseline="0">
          <a:ln>
            <a:noFill/>
          </a:ln>
          <a:solidFill>
            <a:srgbClr val="35507B"/>
          </a:solidFill>
          <a:uFillTx/>
          <a:latin typeface="微软雅黑" panose="020B0503020204020204" charset="-122"/>
          <a:ea typeface="微软雅黑" panose="020B0503020204020204" charset="-122"/>
          <a:cs typeface="微软雅黑" panose="020B0503020204020204" charset="-122"/>
          <a:sym typeface="微软雅黑" panose="020B0503020204020204" charset="-122"/>
        </a:defRPr>
      </a:lvl5pPr>
      <a:lvl6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defRPr sz="2800" b="0" i="0" u="none" strike="noStrike" cap="none" spc="0" baseline="0">
          <a:ln>
            <a:noFill/>
          </a:ln>
          <a:solidFill>
            <a:srgbClr val="35507B"/>
          </a:solidFill>
          <a:uFillTx/>
          <a:latin typeface="微软雅黑" panose="020B0503020204020204" charset="-122"/>
          <a:ea typeface="微软雅黑" panose="020B0503020204020204" charset="-122"/>
          <a:cs typeface="微软雅黑" panose="020B0503020204020204" charset="-122"/>
          <a:sym typeface="微软雅黑" panose="020B0503020204020204" charset="-122"/>
        </a:defRPr>
      </a:lvl6pPr>
      <a:lvl7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defRPr sz="2800" b="0" i="0" u="none" strike="noStrike" cap="none" spc="0" baseline="0">
          <a:ln>
            <a:noFill/>
          </a:ln>
          <a:solidFill>
            <a:srgbClr val="35507B"/>
          </a:solidFill>
          <a:uFillTx/>
          <a:latin typeface="微软雅黑" panose="020B0503020204020204" charset="-122"/>
          <a:ea typeface="微软雅黑" panose="020B0503020204020204" charset="-122"/>
          <a:cs typeface="微软雅黑" panose="020B0503020204020204" charset="-122"/>
          <a:sym typeface="微软雅黑" panose="020B0503020204020204" charset="-122"/>
        </a:defRPr>
      </a:lvl7pPr>
      <a:lvl8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defRPr sz="2800" b="0" i="0" u="none" strike="noStrike" cap="none" spc="0" baseline="0">
          <a:ln>
            <a:noFill/>
          </a:ln>
          <a:solidFill>
            <a:srgbClr val="35507B"/>
          </a:solidFill>
          <a:uFillTx/>
          <a:latin typeface="微软雅黑" panose="020B0503020204020204" charset="-122"/>
          <a:ea typeface="微软雅黑" panose="020B0503020204020204" charset="-122"/>
          <a:cs typeface="微软雅黑" panose="020B0503020204020204" charset="-122"/>
          <a:sym typeface="微软雅黑" panose="020B0503020204020204" charset="-122"/>
        </a:defRPr>
      </a:lvl8pPr>
      <a:lvl9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defRPr sz="2800" b="0" i="0" u="none" strike="noStrike" cap="none" spc="0" baseline="0">
          <a:ln>
            <a:noFill/>
          </a:ln>
          <a:solidFill>
            <a:srgbClr val="35507B"/>
          </a:solidFill>
          <a:uFillTx/>
          <a:latin typeface="微软雅黑" panose="020B0503020204020204" charset="-122"/>
          <a:ea typeface="微软雅黑" panose="020B0503020204020204" charset="-122"/>
          <a:cs typeface="微软雅黑" panose="020B0503020204020204" charset="-122"/>
          <a:sym typeface="微软雅黑" panose="020B0503020204020204" charset="-122"/>
        </a:defRPr>
      </a:lvl9pPr>
    </p:titleStyle>
    <p:bodyStyle>
      <a:lvl1pPr marL="228600" marR="0" indent="-228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 panose="020B0604020202020204"/>
        <a:buChar char="•"/>
        <a:defRPr sz="1800" b="0" i="0" u="none" strike="noStrike" cap="none" spc="0" baseline="0">
          <a:ln>
            <a:noFill/>
          </a:ln>
          <a:solidFill>
            <a:srgbClr val="000000"/>
          </a:solidFill>
          <a:uFillTx/>
          <a:latin typeface="微软雅黑" panose="020B0503020204020204" charset="-122"/>
          <a:ea typeface="微软雅黑" panose="020B0503020204020204" charset="-122"/>
          <a:cs typeface="Arial" panose="020B0604020202020204"/>
          <a:sym typeface="Arial" panose="020B0604020202020204"/>
        </a:defRPr>
      </a:lvl1pPr>
      <a:lvl2pPr marL="731520" marR="0" indent="-27432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 panose="020B0604020202020204"/>
        <a:buChar char="•"/>
        <a:defRPr sz="2400" b="0" i="0" u="none" strike="noStrike" cap="none" spc="0" baseline="0">
          <a:ln>
            <a:noFill/>
          </a:ln>
          <a:solidFill>
            <a:srgbClr val="000000"/>
          </a:solidFill>
          <a:uFillTx/>
          <a:latin typeface="微软雅黑" panose="020B0503020204020204" charset="-122"/>
          <a:ea typeface="微软雅黑" panose="020B0503020204020204" charset="-122"/>
          <a:cs typeface="Arial" panose="020B0604020202020204"/>
          <a:sym typeface="Arial" panose="020B0604020202020204"/>
        </a:defRPr>
      </a:lvl2pPr>
      <a:lvl3pPr marL="1219200" marR="0" indent="-3048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 panose="020B0604020202020204"/>
        <a:buChar char="•"/>
        <a:defRPr sz="2400" b="0" i="0" u="none" strike="noStrike" cap="none" spc="0" baseline="0">
          <a:ln>
            <a:noFill/>
          </a:ln>
          <a:solidFill>
            <a:srgbClr val="000000"/>
          </a:solidFill>
          <a:uFillTx/>
          <a:latin typeface="微软雅黑" panose="020B0503020204020204" charset="-122"/>
          <a:ea typeface="微软雅黑" panose="020B0503020204020204" charset="-122"/>
          <a:cs typeface="Arial" panose="020B0604020202020204"/>
          <a:sym typeface="Arial" panose="020B0604020202020204"/>
        </a:defRPr>
      </a:lvl3pPr>
      <a:lvl4pPr marL="1676400" marR="0" indent="-3048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 panose="020B0604020202020204"/>
        <a:buChar char="•"/>
        <a:defRPr sz="2400" b="0" i="0" u="none" strike="noStrike" cap="none" spc="0" baseline="0">
          <a:ln>
            <a:noFill/>
          </a:ln>
          <a:solidFill>
            <a:srgbClr val="000000"/>
          </a:solidFill>
          <a:uFillTx/>
          <a:latin typeface="微软雅黑" panose="020B0503020204020204" charset="-122"/>
          <a:ea typeface="微软雅黑" panose="020B0503020204020204" charset="-122"/>
          <a:cs typeface="Arial" panose="020B0604020202020204"/>
          <a:sym typeface="Arial" panose="020B0604020202020204"/>
        </a:defRPr>
      </a:lvl4pPr>
      <a:lvl5pPr marL="2133600" marR="0" indent="-3048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 panose="020B0604020202020204"/>
        <a:buChar char="•"/>
        <a:defRPr sz="2400" b="0" i="0" u="none" strike="noStrike" cap="none" spc="0" baseline="0">
          <a:ln>
            <a:noFill/>
          </a:ln>
          <a:solidFill>
            <a:srgbClr val="000000"/>
          </a:solidFill>
          <a:uFillTx/>
          <a:latin typeface="微软雅黑" panose="020B0503020204020204" charset="-122"/>
          <a:ea typeface="微软雅黑" panose="020B0503020204020204" charset="-122"/>
          <a:cs typeface="Arial" panose="020B0604020202020204"/>
          <a:sym typeface="Arial" panose="020B0604020202020204"/>
        </a:defRPr>
      </a:lvl5pPr>
      <a:lvl6pPr marL="2590800" marR="0" indent="-3048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 panose="020B0604020202020204"/>
        <a:buChar char="•"/>
        <a:defRPr sz="24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6pPr>
      <a:lvl7pPr marL="3048000" marR="0" indent="-3048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 panose="020B0604020202020204"/>
        <a:buChar char="•"/>
        <a:defRPr sz="24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7pPr>
      <a:lvl8pPr marL="3505200" marR="0" indent="-3048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 panose="020B0604020202020204"/>
        <a:buChar char="•"/>
        <a:defRPr sz="24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8pPr>
      <a:lvl9pPr marL="3962400" marR="0" indent="-3048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 panose="020B0604020202020204"/>
        <a:buChar char="•"/>
        <a:defRPr sz="24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9pPr>
    </p:bodyStyle>
    <p:otherStyle>
      <a:lvl1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黑体" panose="02010609060101010101" charset="-122"/>
        </a:defRPr>
      </a:lvl1pPr>
      <a:lvl2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黑体" panose="02010609060101010101" charset="-122"/>
        </a:defRPr>
      </a:lvl2pPr>
      <a:lvl3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黑体" panose="02010609060101010101" charset="-122"/>
        </a:defRPr>
      </a:lvl3pPr>
      <a:lvl4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黑体" panose="02010609060101010101" charset="-122"/>
        </a:defRPr>
      </a:lvl4pPr>
      <a:lvl5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黑体" panose="02010609060101010101" charset="-122"/>
        </a:defRPr>
      </a:lvl5pPr>
      <a:lvl6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黑体" panose="02010609060101010101" charset="-122"/>
        </a:defRPr>
      </a:lvl6pPr>
      <a:lvl7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黑体" panose="02010609060101010101" charset="-122"/>
        </a:defRPr>
      </a:lvl7pPr>
      <a:lvl8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黑体" panose="02010609060101010101" charset="-122"/>
        </a:defRPr>
      </a:lvl8pPr>
      <a:lvl9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黑体" panose="02010609060101010101" charset="-122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文本"/>
          <p:cNvSpPr txBox="1">
            <a:spLocks noGrp="1"/>
          </p:cNvSpPr>
          <p:nvPr>
            <p:ph type="title"/>
          </p:nvPr>
        </p:nvSpPr>
        <p:spPr>
          <a:xfrm>
            <a:off x="383815" y="332656"/>
            <a:ext cx="9753601" cy="465138"/>
          </a:xfrm>
          <a:prstGeom prst="rect">
            <a:avLst/>
          </a:prstGeom>
          <a:ln w="12700">
            <a:miter lim="400000"/>
          </a:ln>
        </p:spPr>
        <p:txBody>
          <a:bodyPr lIns="45718" tIns="45718" rIns="45718" bIns="45718" anchor="ctr">
            <a:noAutofit/>
          </a:bodyPr>
          <a:lstStyle/>
          <a:p>
            <a:r>
              <a:rPr dirty="0" err="1"/>
              <a:t>标题文本</a:t>
            </a:r>
            <a:endParaRPr dirty="0"/>
          </a:p>
        </p:txBody>
      </p:sp>
      <p:sp>
        <p:nvSpPr>
          <p:cNvPr id="6" name="文本占位符 5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</p:txBody>
      </p:sp>
      <p:pic>
        <p:nvPicPr>
          <p:cNvPr id="4" name="图片 3"/>
          <p:cNvPicPr>
            <a:picLocks noChangeAspect="1"/>
          </p:cNvPicPr>
          <p:nvPr userDrawn="1"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96875" y="196781"/>
            <a:ext cx="3881081" cy="927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42334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8" r:id="rId2"/>
    <p:sldLayoutId id="2147483659" r:id="rId3"/>
    <p:sldLayoutId id="2147483660" r:id="rId4"/>
    <p:sldLayoutId id="2147483661" r:id="rId5"/>
    <p:sldLayoutId id="2147483662" r:id="rId6"/>
    <p:sldLayoutId id="2147483663" r:id="rId7"/>
    <p:sldLayoutId id="2147483664" r:id="rId8"/>
  </p:sldLayoutIdLst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hf hdr="0"/>
  <p:txStyles>
    <p:titleStyle>
      <a:lvl1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defRPr sz="2800" b="0" i="0" u="none" strike="noStrike" cap="none" spc="0" baseline="0">
          <a:ln>
            <a:noFill/>
          </a:ln>
          <a:solidFill>
            <a:srgbClr val="35507B"/>
          </a:solidFill>
          <a:uFillTx/>
          <a:latin typeface="微软雅黑" panose="020B0503020204020204" charset="-122"/>
          <a:ea typeface="微软雅黑" panose="020B0503020204020204" charset="-122"/>
          <a:cs typeface="微软雅黑" panose="020B0503020204020204" charset="-122"/>
          <a:sym typeface="微软雅黑" panose="020B0503020204020204" charset="-122"/>
        </a:defRPr>
      </a:lvl1pPr>
      <a:lvl2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defRPr sz="2800" b="0" i="0" u="none" strike="noStrike" cap="none" spc="0" baseline="0">
          <a:ln>
            <a:noFill/>
          </a:ln>
          <a:solidFill>
            <a:srgbClr val="35507B"/>
          </a:solidFill>
          <a:uFillTx/>
          <a:latin typeface="微软雅黑" panose="020B0503020204020204" charset="-122"/>
          <a:ea typeface="微软雅黑" panose="020B0503020204020204" charset="-122"/>
          <a:cs typeface="微软雅黑" panose="020B0503020204020204" charset="-122"/>
          <a:sym typeface="微软雅黑" panose="020B0503020204020204" charset="-122"/>
        </a:defRPr>
      </a:lvl2pPr>
      <a:lvl3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defRPr sz="2800" b="0" i="0" u="none" strike="noStrike" cap="none" spc="0" baseline="0">
          <a:ln>
            <a:noFill/>
          </a:ln>
          <a:solidFill>
            <a:srgbClr val="35507B"/>
          </a:solidFill>
          <a:uFillTx/>
          <a:latin typeface="微软雅黑" panose="020B0503020204020204" charset="-122"/>
          <a:ea typeface="微软雅黑" panose="020B0503020204020204" charset="-122"/>
          <a:cs typeface="微软雅黑" panose="020B0503020204020204" charset="-122"/>
          <a:sym typeface="微软雅黑" panose="020B0503020204020204" charset="-122"/>
        </a:defRPr>
      </a:lvl3pPr>
      <a:lvl4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defRPr sz="2800" b="0" i="0" u="none" strike="noStrike" cap="none" spc="0" baseline="0">
          <a:ln>
            <a:noFill/>
          </a:ln>
          <a:solidFill>
            <a:srgbClr val="35507B"/>
          </a:solidFill>
          <a:uFillTx/>
          <a:latin typeface="微软雅黑" panose="020B0503020204020204" charset="-122"/>
          <a:ea typeface="微软雅黑" panose="020B0503020204020204" charset="-122"/>
          <a:cs typeface="微软雅黑" panose="020B0503020204020204" charset="-122"/>
          <a:sym typeface="微软雅黑" panose="020B0503020204020204" charset="-122"/>
        </a:defRPr>
      </a:lvl4pPr>
      <a:lvl5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defRPr sz="2800" b="0" i="0" u="none" strike="noStrike" cap="none" spc="0" baseline="0">
          <a:ln>
            <a:noFill/>
          </a:ln>
          <a:solidFill>
            <a:srgbClr val="35507B"/>
          </a:solidFill>
          <a:uFillTx/>
          <a:latin typeface="微软雅黑" panose="020B0503020204020204" charset="-122"/>
          <a:ea typeface="微软雅黑" panose="020B0503020204020204" charset="-122"/>
          <a:cs typeface="微软雅黑" panose="020B0503020204020204" charset="-122"/>
          <a:sym typeface="微软雅黑" panose="020B0503020204020204" charset="-122"/>
        </a:defRPr>
      </a:lvl5pPr>
      <a:lvl6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defRPr sz="2800" b="0" i="0" u="none" strike="noStrike" cap="none" spc="0" baseline="0">
          <a:ln>
            <a:noFill/>
          </a:ln>
          <a:solidFill>
            <a:srgbClr val="35507B"/>
          </a:solidFill>
          <a:uFillTx/>
          <a:latin typeface="微软雅黑" panose="020B0503020204020204" charset="-122"/>
          <a:ea typeface="微软雅黑" panose="020B0503020204020204" charset="-122"/>
          <a:cs typeface="微软雅黑" panose="020B0503020204020204" charset="-122"/>
          <a:sym typeface="微软雅黑" panose="020B0503020204020204" charset="-122"/>
        </a:defRPr>
      </a:lvl6pPr>
      <a:lvl7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defRPr sz="2800" b="0" i="0" u="none" strike="noStrike" cap="none" spc="0" baseline="0">
          <a:ln>
            <a:noFill/>
          </a:ln>
          <a:solidFill>
            <a:srgbClr val="35507B"/>
          </a:solidFill>
          <a:uFillTx/>
          <a:latin typeface="微软雅黑" panose="020B0503020204020204" charset="-122"/>
          <a:ea typeface="微软雅黑" panose="020B0503020204020204" charset="-122"/>
          <a:cs typeface="微软雅黑" panose="020B0503020204020204" charset="-122"/>
          <a:sym typeface="微软雅黑" panose="020B0503020204020204" charset="-122"/>
        </a:defRPr>
      </a:lvl7pPr>
      <a:lvl8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defRPr sz="2800" b="0" i="0" u="none" strike="noStrike" cap="none" spc="0" baseline="0">
          <a:ln>
            <a:noFill/>
          </a:ln>
          <a:solidFill>
            <a:srgbClr val="35507B"/>
          </a:solidFill>
          <a:uFillTx/>
          <a:latin typeface="微软雅黑" panose="020B0503020204020204" charset="-122"/>
          <a:ea typeface="微软雅黑" panose="020B0503020204020204" charset="-122"/>
          <a:cs typeface="微软雅黑" panose="020B0503020204020204" charset="-122"/>
          <a:sym typeface="微软雅黑" panose="020B0503020204020204" charset="-122"/>
        </a:defRPr>
      </a:lvl8pPr>
      <a:lvl9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defRPr sz="2800" b="0" i="0" u="none" strike="noStrike" cap="none" spc="0" baseline="0">
          <a:ln>
            <a:noFill/>
          </a:ln>
          <a:solidFill>
            <a:srgbClr val="35507B"/>
          </a:solidFill>
          <a:uFillTx/>
          <a:latin typeface="微软雅黑" panose="020B0503020204020204" charset="-122"/>
          <a:ea typeface="微软雅黑" panose="020B0503020204020204" charset="-122"/>
          <a:cs typeface="微软雅黑" panose="020B0503020204020204" charset="-122"/>
          <a:sym typeface="微软雅黑" panose="020B0503020204020204" charset="-122"/>
        </a:defRPr>
      </a:lvl9pPr>
    </p:titleStyle>
    <p:bodyStyle>
      <a:lvl1pPr marL="228600" marR="0" indent="-228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 panose="020B0604020202020204"/>
        <a:buChar char="•"/>
        <a:defRPr sz="1800" b="0" i="0" u="none" strike="noStrike" cap="none" spc="0" baseline="0">
          <a:ln>
            <a:noFill/>
          </a:ln>
          <a:solidFill>
            <a:srgbClr val="000000"/>
          </a:solidFill>
          <a:uFillTx/>
          <a:latin typeface="微软雅黑" panose="020B0503020204020204" charset="-122"/>
          <a:ea typeface="微软雅黑" panose="020B0503020204020204" charset="-122"/>
          <a:cs typeface="Arial" panose="020B0604020202020204"/>
          <a:sym typeface="Arial" panose="020B0604020202020204"/>
        </a:defRPr>
      </a:lvl1pPr>
      <a:lvl2pPr marL="731520" marR="0" indent="-27432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 panose="020B0604020202020204"/>
        <a:buChar char="•"/>
        <a:defRPr sz="2400" b="0" i="0" u="none" strike="noStrike" cap="none" spc="0" baseline="0">
          <a:ln>
            <a:noFill/>
          </a:ln>
          <a:solidFill>
            <a:srgbClr val="000000"/>
          </a:solidFill>
          <a:uFillTx/>
          <a:latin typeface="微软雅黑" panose="020B0503020204020204" charset="-122"/>
          <a:ea typeface="微软雅黑" panose="020B0503020204020204" charset="-122"/>
          <a:cs typeface="Arial" panose="020B0604020202020204"/>
          <a:sym typeface="Arial" panose="020B0604020202020204"/>
        </a:defRPr>
      </a:lvl2pPr>
      <a:lvl3pPr marL="1219200" marR="0" indent="-3048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 panose="020B0604020202020204"/>
        <a:buChar char="•"/>
        <a:defRPr sz="2400" b="0" i="0" u="none" strike="noStrike" cap="none" spc="0" baseline="0">
          <a:ln>
            <a:noFill/>
          </a:ln>
          <a:solidFill>
            <a:srgbClr val="000000"/>
          </a:solidFill>
          <a:uFillTx/>
          <a:latin typeface="微软雅黑" panose="020B0503020204020204" charset="-122"/>
          <a:ea typeface="微软雅黑" panose="020B0503020204020204" charset="-122"/>
          <a:cs typeface="Arial" panose="020B0604020202020204"/>
          <a:sym typeface="Arial" panose="020B0604020202020204"/>
        </a:defRPr>
      </a:lvl3pPr>
      <a:lvl4pPr marL="1676400" marR="0" indent="-3048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 panose="020B0604020202020204"/>
        <a:buChar char="•"/>
        <a:defRPr sz="2400" b="0" i="0" u="none" strike="noStrike" cap="none" spc="0" baseline="0">
          <a:ln>
            <a:noFill/>
          </a:ln>
          <a:solidFill>
            <a:srgbClr val="000000"/>
          </a:solidFill>
          <a:uFillTx/>
          <a:latin typeface="微软雅黑" panose="020B0503020204020204" charset="-122"/>
          <a:ea typeface="微软雅黑" panose="020B0503020204020204" charset="-122"/>
          <a:cs typeface="Arial" panose="020B0604020202020204"/>
          <a:sym typeface="Arial" panose="020B0604020202020204"/>
        </a:defRPr>
      </a:lvl4pPr>
      <a:lvl5pPr marL="2133600" marR="0" indent="-3048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 panose="020B0604020202020204"/>
        <a:buChar char="•"/>
        <a:defRPr sz="2400" b="0" i="0" u="none" strike="noStrike" cap="none" spc="0" baseline="0">
          <a:ln>
            <a:noFill/>
          </a:ln>
          <a:solidFill>
            <a:srgbClr val="000000"/>
          </a:solidFill>
          <a:uFillTx/>
          <a:latin typeface="微软雅黑" panose="020B0503020204020204" charset="-122"/>
          <a:ea typeface="微软雅黑" panose="020B0503020204020204" charset="-122"/>
          <a:cs typeface="Arial" panose="020B0604020202020204"/>
          <a:sym typeface="Arial" panose="020B0604020202020204"/>
        </a:defRPr>
      </a:lvl5pPr>
      <a:lvl6pPr marL="2590800" marR="0" indent="-3048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 panose="020B0604020202020204"/>
        <a:buChar char="•"/>
        <a:defRPr sz="24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6pPr>
      <a:lvl7pPr marL="3048000" marR="0" indent="-3048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 panose="020B0604020202020204"/>
        <a:buChar char="•"/>
        <a:defRPr sz="24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7pPr>
      <a:lvl8pPr marL="3505200" marR="0" indent="-3048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 panose="020B0604020202020204"/>
        <a:buChar char="•"/>
        <a:defRPr sz="24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8pPr>
      <a:lvl9pPr marL="3962400" marR="0" indent="-3048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 panose="020B0604020202020204"/>
        <a:buChar char="•"/>
        <a:defRPr sz="24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9pPr>
    </p:bodyStyle>
    <p:otherStyle>
      <a:lvl1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黑体" panose="02010609060101010101" charset="-122"/>
        </a:defRPr>
      </a:lvl1pPr>
      <a:lvl2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黑体" panose="02010609060101010101" charset="-122"/>
        </a:defRPr>
      </a:lvl2pPr>
      <a:lvl3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黑体" panose="02010609060101010101" charset="-122"/>
        </a:defRPr>
      </a:lvl3pPr>
      <a:lvl4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黑体" panose="02010609060101010101" charset="-122"/>
        </a:defRPr>
      </a:lvl4pPr>
      <a:lvl5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黑体" panose="02010609060101010101" charset="-122"/>
        </a:defRPr>
      </a:lvl5pPr>
      <a:lvl6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黑体" panose="02010609060101010101" charset="-122"/>
        </a:defRPr>
      </a:lvl6pPr>
      <a:lvl7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黑体" panose="02010609060101010101" charset="-122"/>
        </a:defRPr>
      </a:lvl7pPr>
      <a:lvl8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黑体" panose="02010609060101010101" charset="-122"/>
        </a:defRPr>
      </a:lvl8pPr>
      <a:lvl9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黑体" panose="02010609060101010101" charset="-122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.xml"/><Relationship Id="rId3" Type="http://schemas.openxmlformats.org/officeDocument/2006/relationships/tags" Target="../tags/tag4.xml"/><Relationship Id="rId7" Type="http://schemas.openxmlformats.org/officeDocument/2006/relationships/tags" Target="../tags/tag8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5" Type="http://schemas.openxmlformats.org/officeDocument/2006/relationships/tags" Target="../tags/tag6.xml"/><Relationship Id="rId10" Type="http://schemas.openxmlformats.org/officeDocument/2006/relationships/slide" Target="slide1.xml"/><Relationship Id="rId4" Type="http://schemas.openxmlformats.org/officeDocument/2006/relationships/tags" Target="../tags/tag5.xml"/><Relationship Id="rId9" Type="http://schemas.openxmlformats.org/officeDocument/2006/relationships/notesSlide" Target="../notesSlides/notesSlide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0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7" name="未标题-1_画板 1.png" descr="未标题-1_画板 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1" y="6788"/>
            <a:ext cx="12192001" cy="6885384"/>
          </a:xfrm>
          <a:prstGeom prst="rect">
            <a:avLst/>
          </a:prstGeom>
          <a:ln w="12700">
            <a:miter lim="400000"/>
            <a:headEnd/>
            <a:tailEnd/>
          </a:ln>
        </p:spPr>
      </p:pic>
      <p:sp>
        <p:nvSpPr>
          <p:cNvPr id="109" name="全场景智能客服平台"/>
          <p:cNvSpPr txBox="1"/>
          <p:nvPr/>
        </p:nvSpPr>
        <p:spPr>
          <a:xfrm>
            <a:off x="4151784" y="3491694"/>
            <a:ext cx="4188157" cy="553998"/>
          </a:xfrm>
          <a:prstGeom prst="rect">
            <a:avLst/>
          </a:prstGeom>
          <a:ln w="12700">
            <a:miter lim="400000"/>
          </a:ln>
        </p:spPr>
        <p:txBody>
          <a:bodyPr wrap="square" lIns="0" tIns="0" rIns="0" bIns="0">
            <a:spAutoFit/>
          </a:bodyPr>
          <a:lstStyle>
            <a:lvl1pPr>
              <a:defRPr sz="4600">
                <a:solidFill>
                  <a:srgbClr val="FFFFFF"/>
                </a:solidFill>
              </a:defRPr>
            </a:lvl1pPr>
          </a:lstStyle>
          <a:p>
            <a:r>
              <a:rPr lang="zh-CN" sz="4000" b="1" dirty="0">
                <a:latin typeface="微软雅黑" panose="020B0503020204020204" charset="-122"/>
                <a:ea typeface="微软雅黑" panose="020B0503020204020204" charset="-122"/>
              </a:rPr>
              <a:t>呼叫</a:t>
            </a:r>
            <a:r>
              <a:rPr lang="zh-CN" sz="4000" b="1" dirty="0" smtClean="0">
                <a:latin typeface="微软雅黑" panose="020B0503020204020204" charset="-122"/>
                <a:ea typeface="微软雅黑" panose="020B0503020204020204" charset="-122"/>
              </a:rPr>
              <a:t>中心</a:t>
            </a:r>
            <a:r>
              <a:rPr lang="zh-CN" altLang="en-US" sz="4000" b="1" dirty="0" smtClean="0">
                <a:latin typeface="微软雅黑" panose="020B0503020204020204" charset="-122"/>
                <a:ea typeface="微软雅黑" panose="020B0503020204020204" charset="-122"/>
              </a:rPr>
              <a:t>系统</a:t>
            </a:r>
            <a:r>
              <a:rPr lang="zh-CN" sz="4000" b="1" dirty="0" smtClean="0">
                <a:latin typeface="微软雅黑" panose="020B0503020204020204" charset="-122"/>
                <a:ea typeface="微软雅黑" panose="020B0503020204020204" charset="-122"/>
              </a:rPr>
              <a:t>培训</a:t>
            </a:r>
            <a:endParaRPr lang="zh-CN" sz="4000" b="1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6" name="全场景智能客服平台"/>
          <p:cNvSpPr txBox="1"/>
          <p:nvPr/>
        </p:nvSpPr>
        <p:spPr>
          <a:xfrm>
            <a:off x="4647529" y="4269659"/>
            <a:ext cx="2312566" cy="775597"/>
          </a:xfrm>
          <a:prstGeom prst="rect">
            <a:avLst/>
          </a:prstGeom>
          <a:ln w="12700">
            <a:miter lim="400000"/>
          </a:ln>
        </p:spPr>
        <p:txBody>
          <a:bodyPr wrap="square" lIns="0" tIns="0" rIns="0" bIns="0">
            <a:spAutoFit/>
          </a:bodyPr>
          <a:lstStyle>
            <a:lvl1pPr>
              <a:defRPr sz="4600">
                <a:solidFill>
                  <a:srgbClr val="FFFFFF"/>
                </a:solidFill>
              </a:defRPr>
            </a:lvl1pPr>
          </a:lstStyle>
          <a:p>
            <a:r>
              <a:rPr lang="zh-CN" altLang="en-US" sz="2800" dirty="0" smtClean="0">
                <a:latin typeface="微软雅黑" panose="020B0503020204020204" charset="-122"/>
                <a:ea typeface="微软雅黑" panose="020B0503020204020204" charset="-122"/>
              </a:rPr>
              <a:t>培训人：</a:t>
            </a:r>
            <a:endParaRPr lang="en-US" altLang="zh-CN" sz="2800" dirty="0" smtClean="0"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zh-CN" altLang="en-US" sz="2800" dirty="0" smtClean="0">
                <a:latin typeface="微软雅黑" panose="020B0503020204020204" charset="-122"/>
                <a:ea typeface="微软雅黑" panose="020B0503020204020204" charset="-122"/>
              </a:rPr>
              <a:t>培训时间：</a:t>
            </a:r>
            <a:endParaRPr sz="28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5231903" y="6329805"/>
            <a:ext cx="1728192" cy="249299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en-US" altLang="zh-CN" sz="1800" i="0" u="none" strike="noStrike" cap="none" spc="0" normalizeH="0" baseline="0" dirty="0">
                <a:ln>
                  <a:noFill/>
                </a:ln>
                <a:solidFill>
                  <a:schemeClr val="bg2">
                    <a:lumMod val="60000"/>
                    <a:lumOff val="40000"/>
                  </a:schemeClr>
                </a:solidFill>
                <a:effectLst/>
                <a:uFillTx/>
                <a:latin typeface="+mn-ea"/>
                <a:ea typeface="+mn-ea"/>
                <a:cs typeface="+mj-cs"/>
                <a:sym typeface="Calibri" panose="020F0502020204030204"/>
              </a:rPr>
              <a:t>www.udesk.cn</a:t>
            </a:r>
            <a:endParaRPr kumimoji="0" lang="zh-CN" altLang="en-US" sz="1800" i="0" u="none" strike="noStrike" cap="none" spc="0" normalizeH="0" baseline="0" dirty="0">
              <a:ln>
                <a:noFill/>
              </a:ln>
              <a:solidFill>
                <a:schemeClr val="bg2">
                  <a:lumMod val="60000"/>
                  <a:lumOff val="40000"/>
                </a:schemeClr>
              </a:solidFill>
              <a:effectLst/>
              <a:uFillTx/>
              <a:latin typeface="+mn-ea"/>
              <a:ea typeface="+mn-ea"/>
              <a:cs typeface="+mj-cs"/>
              <a:sym typeface="Calibri" panose="020F0502020204030204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1696" y="1338037"/>
            <a:ext cx="8184232" cy="2317303"/>
          </a:xfrm>
          <a:prstGeom prst="rect">
            <a:avLst/>
          </a:prstGeom>
        </p:spPr>
      </p:pic>
    </p:spTree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460261" y="388620"/>
            <a:ext cx="4699635" cy="387798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none"/>
        </p:style>
        <p:txBody>
          <a:bodyPr rot="0" vertOverflow="overflow" horzOverflow="overflow" vert="horz" wrap="square" lIns="0" tIns="0" rIns="0" bIns="0" numCol="1" spcCol="38100" rtlCol="0" anchor="t" forceAA="0">
            <a:spAutoFit/>
          </a:bodyPr>
          <a:lstStyle/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呼叫中心通话功能：客户呼入</a:t>
            </a:r>
            <a:endParaRPr kumimoji="0" lang="zh-CN" altLang="en-US" sz="2800" b="0" i="0" u="none" strike="noStrike" cap="none" spc="0" normalizeH="0" baseline="0" dirty="0">
              <a:ln>
                <a:noFill/>
              </a:ln>
              <a:solidFill>
                <a:srgbClr val="35507B"/>
              </a:solidFill>
              <a:effectLst/>
              <a:uFillTx/>
              <a:latin typeface="+mj-lt"/>
              <a:ea typeface="+mj-ea"/>
              <a:cs typeface="+mj-cs"/>
              <a:sym typeface="Calibri" panose="020F0502020204030204"/>
            </a:endParaRPr>
          </a:p>
        </p:txBody>
      </p:sp>
      <p:pic>
        <p:nvPicPr>
          <p:cNvPr id="3" name="图片 2" descr="6-客户呼入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66800" y="1074420"/>
            <a:ext cx="10058400" cy="470852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440690" y="420370"/>
            <a:ext cx="5655310" cy="387798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none"/>
        </p:style>
        <p:txBody>
          <a:bodyPr rot="0" vertOverflow="overflow" horzOverflow="overflow" vert="horz" wrap="square" lIns="0" tIns="0" rIns="0" bIns="0" numCol="1" spcCol="38100" rtlCol="0" anchor="t" forceAA="0">
            <a:spAutoFit/>
          </a:bodyPr>
          <a:lstStyle/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呼叫中心通话功能：客服外呼</a:t>
            </a:r>
            <a:endParaRPr kumimoji="0" lang="zh-CN" altLang="en-US" sz="2800" b="0" i="0" u="none" strike="noStrike" cap="none" spc="0" normalizeH="0" baseline="0" dirty="0">
              <a:ln>
                <a:noFill/>
              </a:ln>
              <a:solidFill>
                <a:srgbClr val="35507B"/>
              </a:solidFill>
              <a:effectLst/>
              <a:uFillTx/>
              <a:latin typeface="+mj-lt"/>
              <a:ea typeface="+mj-ea"/>
              <a:cs typeface="+mj-cs"/>
              <a:sym typeface="Calibri" panose="020F0502020204030204"/>
            </a:endParaRPr>
          </a:p>
        </p:txBody>
      </p:sp>
      <p:pic>
        <p:nvPicPr>
          <p:cNvPr id="4" name="图片 3" descr="7-坐席外呼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66800" y="1062990"/>
            <a:ext cx="10058400" cy="473138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480571" y="420370"/>
            <a:ext cx="5399405" cy="387798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none"/>
        </p:style>
        <p:txBody>
          <a:bodyPr rot="0" vertOverflow="overflow" horzOverflow="overflow" vert="horz" wrap="square" lIns="0" tIns="0" rIns="0" bIns="0" numCol="1" spcCol="38100" rtlCol="0" anchor="t" forceAA="0">
            <a:spAutoFit/>
          </a:bodyPr>
          <a:lstStyle/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呼叫中心通话功能：发送短信</a:t>
            </a:r>
            <a:endParaRPr kumimoji="0" lang="zh-CN" altLang="en-US" sz="2800" b="0" i="0" u="none" strike="noStrike" cap="none" spc="0" normalizeH="0" baseline="0" dirty="0">
              <a:ln>
                <a:noFill/>
              </a:ln>
              <a:solidFill>
                <a:srgbClr val="35507B"/>
              </a:solidFill>
              <a:effectLst/>
              <a:uFillTx/>
              <a:latin typeface="+mj-lt"/>
              <a:ea typeface="+mj-ea"/>
              <a:cs typeface="+mj-cs"/>
              <a:sym typeface="Calibri" panose="020F0502020204030204"/>
            </a:endParaRPr>
          </a:p>
        </p:txBody>
      </p:sp>
      <p:pic>
        <p:nvPicPr>
          <p:cNvPr id="3" name="图片 2" descr="8-发短信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66800" y="918210"/>
            <a:ext cx="10058400" cy="502094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47980" y="404495"/>
            <a:ext cx="5270500" cy="386715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none"/>
        </p:style>
        <p:txBody>
          <a:bodyPr rot="0" vertOverflow="overflow" horzOverflow="overflow" vert="horz" wrap="square" lIns="0" tIns="0" rIns="0" bIns="0" numCol="1" spcCol="38100" rtlCol="0" anchor="t" forceAA="0">
            <a:spAutoFit/>
          </a:bodyPr>
          <a:lstStyle/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呼叫中心通话功能：通话监控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pic>
        <p:nvPicPr>
          <p:cNvPr id="3" name="图片 2" descr="9-通话监控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66800" y="912495"/>
            <a:ext cx="10058400" cy="503301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492393" y="388620"/>
            <a:ext cx="4595495" cy="386715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none"/>
        </p:style>
        <p:txBody>
          <a:bodyPr rot="0" vertOverflow="overflow" horzOverflow="overflow" vert="horz" wrap="square" lIns="0" tIns="0" rIns="0" bIns="0" numCol="1" spcCol="38100" rtlCol="0" anchor="t" forceAA="0">
            <a:spAutoFit/>
          </a:bodyPr>
          <a:lstStyle/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呼叫中心工作台功能：弹屏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pic>
        <p:nvPicPr>
          <p:cNvPr id="3" name="图片 2" descr="10-弹屏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66800" y="1007110"/>
            <a:ext cx="10058400" cy="484314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433834" y="404495"/>
            <a:ext cx="5518150" cy="386715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none"/>
        </p:style>
        <p:txBody>
          <a:bodyPr rot="0" vertOverflow="overflow" horzOverflow="overflow" vert="horz" wrap="square" lIns="0" tIns="0" rIns="0" bIns="0" numCol="1" spcCol="38100" rtlCol="0" anchor="t" forceAA="0">
            <a:spAutoFit/>
          </a:bodyPr>
          <a:lstStyle/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呼叫中心工作台功能：实时监控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pic>
        <p:nvPicPr>
          <p:cNvPr id="3" name="图片 2" descr="11-监控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66800" y="1055370"/>
            <a:ext cx="10058400" cy="474726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444634" y="420370"/>
            <a:ext cx="5147310" cy="386715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none"/>
        </p:style>
        <p:txBody>
          <a:bodyPr rot="0" vertOverflow="overflow" horzOverflow="overflow" vert="horz" wrap="square" lIns="0" tIns="0" rIns="0" bIns="0" numCol="1" spcCol="38100" rtlCol="0" anchor="t" forceAA="0">
            <a:spAutoFit/>
          </a:bodyPr>
          <a:lstStyle/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呼叫中心工作台功能：通话记录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pic>
        <p:nvPicPr>
          <p:cNvPr id="3" name="图片 2" descr="12通话记录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66800" y="1008380"/>
            <a:ext cx="10058400" cy="484060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409699" y="420370"/>
            <a:ext cx="5902325" cy="386715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none"/>
        </p:style>
        <p:txBody>
          <a:bodyPr rot="0" vertOverflow="overflow" horzOverflow="overflow" vert="horz" wrap="square" lIns="0" tIns="0" rIns="0" bIns="0" numCol="1" spcCol="38100" rtlCol="0" anchor="t" forceAA="0">
            <a:spAutoFit/>
          </a:bodyPr>
          <a:lstStyle/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呼叫中心工作台功能：业务记录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pic>
        <p:nvPicPr>
          <p:cNvPr id="3" name="图片 2" descr="13业务记录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66800" y="1054735"/>
            <a:ext cx="10058400" cy="474789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421630" y="404495"/>
            <a:ext cx="6394450" cy="387798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none"/>
        </p:style>
        <p:txBody>
          <a:bodyPr rot="0" vertOverflow="overflow" horzOverflow="overflow" vert="horz" wrap="square" lIns="0" tIns="0" rIns="0" bIns="0" numCol="1" spcCol="38100" rtlCol="0" anchor="t" forceAA="0">
            <a:spAutoFit/>
          </a:bodyPr>
          <a:lstStyle/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呼叫中心工作台功能：未接来电</a:t>
            </a:r>
            <a:endParaRPr kumimoji="0" lang="zh-CN" altLang="en-US" sz="2800" b="0" i="0" u="none" strike="noStrike" cap="none" spc="0" normalizeH="0" baseline="0" dirty="0">
              <a:ln>
                <a:noFill/>
              </a:ln>
              <a:solidFill>
                <a:srgbClr val="35507B"/>
              </a:solidFill>
              <a:effectLst/>
              <a:uFillTx/>
              <a:latin typeface="+mj-lt"/>
              <a:ea typeface="+mj-ea"/>
              <a:cs typeface="+mj-cs"/>
              <a:sym typeface="Calibri" panose="020F0502020204030204"/>
            </a:endParaRPr>
          </a:p>
        </p:txBody>
      </p:sp>
      <p:pic>
        <p:nvPicPr>
          <p:cNvPr id="3" name="图片 2" descr="14未接来电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66800" y="1008380"/>
            <a:ext cx="10058400" cy="484060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424175" y="420370"/>
            <a:ext cx="6031865" cy="387798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none"/>
        </p:style>
        <p:txBody>
          <a:bodyPr rot="0" vertOverflow="overflow" horzOverflow="overflow" vert="horz" wrap="square" lIns="0" tIns="0" rIns="0" bIns="0" numCol="1" spcCol="38100" rtlCol="0" anchor="t" forceAA="0">
            <a:spAutoFit/>
          </a:bodyPr>
          <a:lstStyle/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呼叫中心工作台功能：外呼任务</a:t>
            </a:r>
            <a:endParaRPr kumimoji="0" lang="zh-CN" altLang="en-US" sz="2800" b="0" i="0" u="none" strike="noStrike" cap="none" spc="0" normalizeH="0" baseline="0" dirty="0">
              <a:ln>
                <a:noFill/>
              </a:ln>
              <a:solidFill>
                <a:srgbClr val="35507B"/>
              </a:solidFill>
              <a:effectLst/>
              <a:uFillTx/>
              <a:latin typeface="+mj-lt"/>
              <a:ea typeface="+mj-ea"/>
              <a:cs typeface="+mj-cs"/>
              <a:sym typeface="Calibri" panose="020F0502020204030204"/>
            </a:endParaRPr>
          </a:p>
        </p:txBody>
      </p:sp>
      <p:pic>
        <p:nvPicPr>
          <p:cNvPr id="3" name="图片 2" descr="15外呼任务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66800" y="1086485"/>
            <a:ext cx="10058400" cy="468439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MH_Number_1">
            <a:hlinkClick r:id="rId10" action="ppaction://hlinksldjump"/>
          </p:cNvPr>
          <p:cNvSpPr/>
          <p:nvPr>
            <p:custDataLst>
              <p:tags r:id="rId2"/>
            </p:custDataLst>
          </p:nvPr>
        </p:nvSpPr>
        <p:spPr>
          <a:xfrm>
            <a:off x="5303912" y="3388169"/>
            <a:ext cx="397934" cy="521686"/>
          </a:xfrm>
          <a:custGeom>
            <a:avLst/>
            <a:gdLst>
              <a:gd name="connsiteX0" fmla="*/ 0 w 397934"/>
              <a:gd name="connsiteY0" fmla="*/ 0 h 397934"/>
              <a:gd name="connsiteX1" fmla="*/ 397934 w 397934"/>
              <a:gd name="connsiteY1" fmla="*/ 0 h 397934"/>
              <a:gd name="connsiteX2" fmla="*/ 0 w 397934"/>
              <a:gd name="connsiteY2" fmla="*/ 397934 h 397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97934" h="397934">
                <a:moveTo>
                  <a:pt x="0" y="0"/>
                </a:moveTo>
                <a:lnTo>
                  <a:pt x="397934" y="0"/>
                </a:lnTo>
                <a:lnTo>
                  <a:pt x="0" y="397934"/>
                </a:lnTo>
                <a:close/>
              </a:path>
            </a:pathLst>
          </a:custGeom>
          <a:solidFill>
            <a:srgbClr val="2438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0" bIns="432000" rtlCol="0" anchor="t">
            <a:noAutofit/>
          </a:bodyPr>
          <a:lstStyle/>
          <a:p>
            <a:r>
              <a:rPr lang="en-US" altLang="zh-CN" dirty="0">
                <a:solidFill>
                  <a:srgbClr val="FFFFFF"/>
                </a:solidFill>
                <a:cs typeface="Times New Roman" panose="02020603050405020304" pitchFamily="18" charset="0"/>
              </a:rPr>
              <a:t>2</a:t>
            </a:r>
          </a:p>
        </p:txBody>
      </p:sp>
      <p:sp>
        <p:nvSpPr>
          <p:cNvPr id="13" name="MH_Others_1"/>
          <p:cNvSpPr txBox="1"/>
          <p:nvPr>
            <p:custDataLst>
              <p:tags r:id="rId3"/>
            </p:custDataLst>
          </p:nvPr>
        </p:nvSpPr>
        <p:spPr>
          <a:xfrm>
            <a:off x="2135560" y="1713553"/>
            <a:ext cx="1435100" cy="2755900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zh-CN" altLang="en-US" sz="6600">
                <a:latin typeface="微软雅黑" panose="020B0503020204020204" charset="-122"/>
                <a:ea typeface="微软雅黑" panose="020B0503020204020204" charset="-122"/>
              </a:rPr>
              <a:t>目</a:t>
            </a:r>
            <a:endParaRPr lang="en-US" altLang="zh-CN" sz="6600"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r>
              <a:rPr lang="zh-CN" altLang="en-US" sz="6600">
                <a:latin typeface="微软雅黑" panose="020B0503020204020204" charset="-122"/>
                <a:ea typeface="微软雅黑" panose="020B0503020204020204" charset="-122"/>
              </a:rPr>
              <a:t>录</a:t>
            </a:r>
          </a:p>
        </p:txBody>
      </p:sp>
      <p:sp>
        <p:nvSpPr>
          <p:cNvPr id="14" name="MH_Others_2"/>
          <p:cNvSpPr txBox="1"/>
          <p:nvPr>
            <p:custDataLst>
              <p:tags r:id="rId4"/>
            </p:custDataLst>
          </p:nvPr>
        </p:nvSpPr>
        <p:spPr>
          <a:xfrm rot="5400000">
            <a:off x="346200" y="2823318"/>
            <a:ext cx="3693432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altLang="zh-CN" sz="2800" spc="400" dirty="0">
                <a:solidFill>
                  <a:srgbClr val="DDDDDD"/>
                </a:solidFill>
                <a:latin typeface="微软雅黑" panose="020B0503020204020204" charset="-122"/>
                <a:ea typeface="微软雅黑" panose="020B0503020204020204" charset="-122"/>
              </a:rPr>
              <a:t>CONTENTS</a:t>
            </a:r>
            <a:endParaRPr lang="zh-CN" altLang="en-US" sz="2800" spc="400" dirty="0">
              <a:solidFill>
                <a:srgbClr val="DDDDDD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6" name="MH_Entry_2">
            <a:hlinkClick r:id="rId10" action="ppaction://hlinksldjump"/>
          </p:cNvPr>
          <p:cNvSpPr/>
          <p:nvPr>
            <p:custDataLst>
              <p:tags r:id="rId5"/>
            </p:custDataLst>
          </p:nvPr>
        </p:nvSpPr>
        <p:spPr>
          <a:xfrm>
            <a:off x="5304155" y="3388479"/>
            <a:ext cx="4140200" cy="616585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-1" fmla="*/ 0 w 2520280"/>
              <a:gd name="connsiteY0-2" fmla="*/ 1584176 h 1872208"/>
              <a:gd name="connsiteX1-3" fmla="*/ 2520280 w 2520280"/>
              <a:gd name="connsiteY1-4" fmla="*/ 1584176 h 1872208"/>
              <a:gd name="connsiteX2-5" fmla="*/ 2520280 w 2520280"/>
              <a:gd name="connsiteY2-6" fmla="*/ 1872208 h 1872208"/>
              <a:gd name="connsiteX3-7" fmla="*/ 0 w 2520280"/>
              <a:gd name="connsiteY3-8" fmla="*/ 1872208 h 1872208"/>
              <a:gd name="connsiteX4-9" fmla="*/ 0 w 2520280"/>
              <a:gd name="connsiteY4-10" fmla="*/ 1584176 h 1872208"/>
              <a:gd name="connsiteX5-11" fmla="*/ 0 w 2520280"/>
              <a:gd name="connsiteY5-12" fmla="*/ 0 h 1872208"/>
              <a:gd name="connsiteX6-13" fmla="*/ 2520280 w 2520280"/>
              <a:gd name="connsiteY6-14" fmla="*/ 0 h 1872208"/>
              <a:gd name="connsiteX7-15" fmla="*/ 0 w 2520280"/>
              <a:gd name="connsiteY7-16" fmla="*/ 0 h 1872208"/>
              <a:gd name="connsiteX0-17" fmla="*/ 0 w 2520280"/>
              <a:gd name="connsiteY0-18" fmla="*/ 1872208 h 1872208"/>
              <a:gd name="connsiteX1-19" fmla="*/ 2520280 w 2520280"/>
              <a:gd name="connsiteY1-20" fmla="*/ 1584176 h 1872208"/>
              <a:gd name="connsiteX2-21" fmla="*/ 2520280 w 2520280"/>
              <a:gd name="connsiteY2-22" fmla="*/ 1872208 h 1872208"/>
              <a:gd name="connsiteX3-23" fmla="*/ 0 w 2520280"/>
              <a:gd name="connsiteY3-24" fmla="*/ 1872208 h 1872208"/>
              <a:gd name="connsiteX4-25" fmla="*/ 0 w 2520280"/>
              <a:gd name="connsiteY4-26" fmla="*/ 0 h 1872208"/>
              <a:gd name="connsiteX5-27" fmla="*/ 2520280 w 2520280"/>
              <a:gd name="connsiteY5-28" fmla="*/ 0 h 1872208"/>
              <a:gd name="connsiteX6-29" fmla="*/ 0 w 2520280"/>
              <a:gd name="connsiteY6-30" fmla="*/ 0 h 1872208"/>
              <a:gd name="connsiteX0-31" fmla="*/ 0 w 2520280"/>
              <a:gd name="connsiteY0-32" fmla="*/ 1872208 h 1872208"/>
              <a:gd name="connsiteX1-33" fmla="*/ 2520280 w 2520280"/>
              <a:gd name="connsiteY1-34" fmla="*/ 1872208 h 1872208"/>
              <a:gd name="connsiteX2-35" fmla="*/ 0 w 2520280"/>
              <a:gd name="connsiteY2-36" fmla="*/ 1872208 h 1872208"/>
              <a:gd name="connsiteX3-37" fmla="*/ 0 w 2520280"/>
              <a:gd name="connsiteY3-38" fmla="*/ 0 h 1872208"/>
              <a:gd name="connsiteX4-39" fmla="*/ 2520280 w 2520280"/>
              <a:gd name="connsiteY4-40" fmla="*/ 0 h 1872208"/>
              <a:gd name="connsiteX5-41" fmla="*/ 0 w 2520280"/>
              <a:gd name="connsiteY5-42" fmla="*/ 0 h 1872208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2520280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solidFill>
              <a:schemeClr val="tx1"/>
            </a:solidFill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576000" tIns="0" rIns="0" bIns="36000" rtlCol="0" anchor="ctr">
            <a:normAutofit/>
          </a:bodyPr>
          <a:lstStyle/>
          <a:p>
            <a:pPr lvl="0">
              <a:lnSpc>
                <a:spcPct val="130000"/>
              </a:lnSpc>
            </a:pPr>
            <a:r>
              <a:rPr lang="zh-CN" altLang="en-US" sz="2400" dirty="0">
                <a:solidFill>
                  <a:schemeClr val="tx1"/>
                </a:solidFill>
                <a:latin typeface="+mn-ea"/>
              </a:rPr>
              <a:t>管理员功能</a:t>
            </a:r>
          </a:p>
        </p:txBody>
      </p:sp>
      <p:sp>
        <p:nvSpPr>
          <p:cNvPr id="20" name="MH_Entry_1">
            <a:hlinkClick r:id="rId10" action="ppaction://hlinksldjump"/>
          </p:cNvPr>
          <p:cNvSpPr/>
          <p:nvPr>
            <p:custDataLst>
              <p:tags r:id="rId6"/>
            </p:custDataLst>
          </p:nvPr>
        </p:nvSpPr>
        <p:spPr>
          <a:xfrm>
            <a:off x="5303912" y="2137296"/>
            <a:ext cx="4140001" cy="603890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-1" fmla="*/ 0 w 2520280"/>
              <a:gd name="connsiteY0-2" fmla="*/ 1584176 h 1872208"/>
              <a:gd name="connsiteX1-3" fmla="*/ 2520280 w 2520280"/>
              <a:gd name="connsiteY1-4" fmla="*/ 1584176 h 1872208"/>
              <a:gd name="connsiteX2-5" fmla="*/ 2520280 w 2520280"/>
              <a:gd name="connsiteY2-6" fmla="*/ 1872208 h 1872208"/>
              <a:gd name="connsiteX3-7" fmla="*/ 0 w 2520280"/>
              <a:gd name="connsiteY3-8" fmla="*/ 1872208 h 1872208"/>
              <a:gd name="connsiteX4-9" fmla="*/ 0 w 2520280"/>
              <a:gd name="connsiteY4-10" fmla="*/ 1584176 h 1872208"/>
              <a:gd name="connsiteX5-11" fmla="*/ 0 w 2520280"/>
              <a:gd name="connsiteY5-12" fmla="*/ 0 h 1872208"/>
              <a:gd name="connsiteX6-13" fmla="*/ 2520280 w 2520280"/>
              <a:gd name="connsiteY6-14" fmla="*/ 0 h 1872208"/>
              <a:gd name="connsiteX7-15" fmla="*/ 0 w 2520280"/>
              <a:gd name="connsiteY7-16" fmla="*/ 0 h 1872208"/>
              <a:gd name="connsiteX0-17" fmla="*/ 0 w 2520280"/>
              <a:gd name="connsiteY0-18" fmla="*/ 1872208 h 1872208"/>
              <a:gd name="connsiteX1-19" fmla="*/ 2520280 w 2520280"/>
              <a:gd name="connsiteY1-20" fmla="*/ 1584176 h 1872208"/>
              <a:gd name="connsiteX2-21" fmla="*/ 2520280 w 2520280"/>
              <a:gd name="connsiteY2-22" fmla="*/ 1872208 h 1872208"/>
              <a:gd name="connsiteX3-23" fmla="*/ 0 w 2520280"/>
              <a:gd name="connsiteY3-24" fmla="*/ 1872208 h 1872208"/>
              <a:gd name="connsiteX4-25" fmla="*/ 0 w 2520280"/>
              <a:gd name="connsiteY4-26" fmla="*/ 0 h 1872208"/>
              <a:gd name="connsiteX5-27" fmla="*/ 2520280 w 2520280"/>
              <a:gd name="connsiteY5-28" fmla="*/ 0 h 1872208"/>
              <a:gd name="connsiteX6-29" fmla="*/ 0 w 2520280"/>
              <a:gd name="connsiteY6-30" fmla="*/ 0 h 1872208"/>
              <a:gd name="connsiteX0-31" fmla="*/ 0 w 2520280"/>
              <a:gd name="connsiteY0-32" fmla="*/ 1872208 h 1872208"/>
              <a:gd name="connsiteX1-33" fmla="*/ 2520280 w 2520280"/>
              <a:gd name="connsiteY1-34" fmla="*/ 1872208 h 1872208"/>
              <a:gd name="connsiteX2-35" fmla="*/ 0 w 2520280"/>
              <a:gd name="connsiteY2-36" fmla="*/ 1872208 h 1872208"/>
              <a:gd name="connsiteX3-37" fmla="*/ 0 w 2520280"/>
              <a:gd name="connsiteY3-38" fmla="*/ 0 h 1872208"/>
              <a:gd name="connsiteX4-39" fmla="*/ 2520280 w 2520280"/>
              <a:gd name="connsiteY4-40" fmla="*/ 0 h 1872208"/>
              <a:gd name="connsiteX5-41" fmla="*/ 0 w 2520280"/>
              <a:gd name="connsiteY5-42" fmla="*/ 0 h 1872208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2520280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solidFill>
              <a:schemeClr val="tx1"/>
            </a:solidFill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576000" tIns="0" rIns="0" bIns="36000" rtlCol="0" anchor="ctr">
            <a:normAutofit/>
          </a:bodyPr>
          <a:lstStyle/>
          <a:p>
            <a:pPr lvl="0">
              <a:lnSpc>
                <a:spcPct val="130000"/>
              </a:lnSpc>
            </a:pPr>
            <a:r>
              <a:rPr lang="zh-CN" altLang="en-US" sz="2400" dirty="0">
                <a:solidFill>
                  <a:schemeClr val="tx1"/>
                </a:solidFill>
                <a:latin typeface="+mn-ea"/>
              </a:rPr>
              <a:t>客服功能</a:t>
            </a:r>
          </a:p>
        </p:txBody>
      </p:sp>
      <p:sp>
        <p:nvSpPr>
          <p:cNvPr id="21" name="MH_Number_1">
            <a:hlinkClick r:id="rId10" action="ppaction://hlinksldjump"/>
          </p:cNvPr>
          <p:cNvSpPr/>
          <p:nvPr>
            <p:custDataLst>
              <p:tags r:id="rId7"/>
            </p:custDataLst>
          </p:nvPr>
        </p:nvSpPr>
        <p:spPr>
          <a:xfrm>
            <a:off x="5303912" y="2175564"/>
            <a:ext cx="397934" cy="521686"/>
          </a:xfrm>
          <a:custGeom>
            <a:avLst/>
            <a:gdLst>
              <a:gd name="connsiteX0" fmla="*/ 0 w 397934"/>
              <a:gd name="connsiteY0" fmla="*/ 0 h 397934"/>
              <a:gd name="connsiteX1" fmla="*/ 397934 w 397934"/>
              <a:gd name="connsiteY1" fmla="*/ 0 h 397934"/>
              <a:gd name="connsiteX2" fmla="*/ 0 w 397934"/>
              <a:gd name="connsiteY2" fmla="*/ 397934 h 397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97934" h="397934">
                <a:moveTo>
                  <a:pt x="0" y="0"/>
                </a:moveTo>
                <a:lnTo>
                  <a:pt x="397934" y="0"/>
                </a:lnTo>
                <a:lnTo>
                  <a:pt x="0" y="397934"/>
                </a:lnTo>
                <a:close/>
              </a:path>
            </a:pathLst>
          </a:custGeom>
          <a:solidFill>
            <a:srgbClr val="2438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0" bIns="432000" rtlCol="0" anchor="t">
            <a:noAutofit/>
          </a:bodyPr>
          <a:lstStyle/>
          <a:p>
            <a:r>
              <a:rPr lang="en-US" altLang="zh-CN" dirty="0">
                <a:solidFill>
                  <a:srgbClr val="FFFFFF"/>
                </a:solidFill>
                <a:cs typeface="Times New Roman" panose="02020603050405020304" pitchFamily="18" charset="0"/>
              </a:rPr>
              <a:t>1</a:t>
            </a:r>
            <a:endParaRPr lang="zh-CN" altLang="en-US" dirty="0">
              <a:solidFill>
                <a:srgbClr val="FFFFFF"/>
              </a:solidFill>
              <a:cs typeface="Times New Roman" panose="02020603050405020304" pitchFamily="18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490220" y="420370"/>
            <a:ext cx="3079750" cy="386715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none"/>
        </p:style>
        <p:txBody>
          <a:bodyPr rot="0" vertOverflow="overflow" horzOverflow="overflow" vert="horz" wrap="square" lIns="0" tIns="0" rIns="0" bIns="0" numCol="1" spcCol="38100" rtlCol="0" anchor="t" forceAA="0">
            <a:spAutoFit/>
            <a:scene3d>
              <a:camera prst="orthographicFront"/>
              <a:lightRig rig="threePt" dir="t"/>
            </a:scene3d>
          </a:bodyPr>
          <a:lstStyle/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目录</a:t>
            </a: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432425" y="420370"/>
            <a:ext cx="6383655" cy="386715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none"/>
        </p:style>
        <p:txBody>
          <a:bodyPr rot="0" vertOverflow="overflow" horzOverflow="overflow" vert="horz" wrap="square" lIns="0" tIns="0" rIns="0" bIns="0" numCol="1" spcCol="38100" rtlCol="0" anchor="t" forceAA="0">
            <a:spAutoFit/>
          </a:bodyPr>
          <a:lstStyle/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呼叫中心工作台功能：回访计划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pic>
        <p:nvPicPr>
          <p:cNvPr id="3" name="图片 2" descr="16回访计划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66800" y="1106170"/>
            <a:ext cx="10058400" cy="464502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432425" y="420370"/>
            <a:ext cx="6735145" cy="387798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none"/>
        </p:style>
        <p:txBody>
          <a:bodyPr rot="0" vertOverflow="overflow" horzOverflow="overflow" vert="horz" wrap="square" lIns="0" tIns="0" rIns="0" bIns="0" numCol="1" spcCol="38100" rtlCol="0" anchor="t" forceAA="0">
            <a:spAutoFit/>
          </a:bodyPr>
          <a:lstStyle/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呼叫中心工作台功能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：客服手机号码修改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5274" y="1071546"/>
            <a:ext cx="11072890" cy="55721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407368" y="404664"/>
            <a:ext cx="2961005" cy="387798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none"/>
        </p:style>
        <p:txBody>
          <a:bodyPr rot="0" vertOverflow="overflow" horzOverflow="overflow" vert="horz" wrap="square" lIns="0" tIns="0" rIns="0" bIns="0" numCol="1" spcCol="38100" rtlCol="0" anchor="t" forceAA="0">
            <a:spAutoFit/>
          </a:bodyPr>
          <a:lstStyle/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管理员功能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1879193" y="1916832"/>
            <a:ext cx="2555240" cy="2991588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none"/>
        </p:style>
        <p:txBody>
          <a:bodyPr rot="0" vertOverflow="overflow" horzOverflow="overflow" vert="horz" wrap="square" lIns="0" tIns="0" rIns="0" bIns="0" numCol="1" spcCol="38100" rtlCol="0" anchor="t" forceAA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Ø"/>
            </a:pPr>
            <a:r>
              <a:rPr lang="zh-CN" altLang="en-US" sz="2400" dirty="0">
                <a:latin typeface="Calibri" panose="020F0502020204030204"/>
                <a:ea typeface="宋体" panose="02010600030101010101" pitchFamily="2" charset="-122"/>
                <a:cs typeface="+mn-cs"/>
                <a:sym typeface="+mn-ea"/>
              </a:rPr>
              <a:t>系统设置</a:t>
            </a:r>
            <a:endParaRPr lang="zh-CN" altLang="en-US" sz="2400" noProof="1">
              <a:latin typeface="Calibri" panose="020F0502020204030204"/>
              <a:ea typeface="宋体" panose="02010600030101010101" pitchFamily="2" charset="-122"/>
            </a:endParaRPr>
          </a:p>
          <a:p>
            <a:pPr marL="457200" indent="-457200">
              <a:buFont typeface="Wingdings" panose="05000000000000000000" pitchFamily="2" charset="2"/>
              <a:buChar char="Ø"/>
            </a:pPr>
            <a:endParaRPr lang="zh-CN" altLang="en-US" sz="2400" noProof="1">
              <a:latin typeface="Calibri" panose="020F0502020204030204"/>
              <a:ea typeface="宋体" panose="02010600030101010101" pitchFamily="2" charset="-122"/>
            </a:endParaRP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zh-CN" altLang="en-US" sz="2400" dirty="0">
                <a:latin typeface="Calibri" panose="020F0502020204030204"/>
                <a:ea typeface="宋体" panose="02010600030101010101" pitchFamily="2" charset="-122"/>
                <a:cs typeface="+mn-cs"/>
                <a:sym typeface="+mn-ea"/>
              </a:rPr>
              <a:t>外呼任务</a:t>
            </a:r>
            <a:endParaRPr lang="zh-CN" altLang="en-US" sz="2400" noProof="1">
              <a:latin typeface="Calibri" panose="020F0502020204030204"/>
              <a:ea typeface="宋体" panose="02010600030101010101" pitchFamily="2" charset="-122"/>
            </a:endParaRPr>
          </a:p>
          <a:p>
            <a:pPr marL="457200" indent="-457200">
              <a:buFont typeface="Wingdings" panose="05000000000000000000" pitchFamily="2" charset="2"/>
              <a:buChar char="Ø"/>
            </a:pPr>
            <a:endParaRPr lang="zh-CN" altLang="en-US" sz="2400" noProof="1">
              <a:latin typeface="Calibri" panose="020F0502020204030204"/>
              <a:ea typeface="宋体" panose="02010600030101010101" pitchFamily="2" charset="-122"/>
            </a:endParaRP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zh-CN" altLang="en-US" sz="2400" dirty="0">
                <a:latin typeface="Calibri" panose="020F0502020204030204"/>
                <a:ea typeface="宋体" panose="02010600030101010101" pitchFamily="2" charset="-122"/>
                <a:cs typeface="+mn-cs"/>
                <a:sym typeface="+mn-ea"/>
              </a:rPr>
              <a:t>呼叫监控</a:t>
            </a:r>
            <a:endParaRPr lang="zh-CN" altLang="en-US" sz="2400" noProof="1">
              <a:latin typeface="Calibri" panose="020F0502020204030204"/>
              <a:ea typeface="宋体" panose="02010600030101010101" pitchFamily="2" charset="-122"/>
            </a:endParaRPr>
          </a:p>
          <a:p>
            <a:pPr marL="457200" indent="-457200">
              <a:buFont typeface="Wingdings" panose="05000000000000000000" pitchFamily="2" charset="2"/>
              <a:buChar char="Ø"/>
            </a:pPr>
            <a:endParaRPr lang="zh-CN" altLang="en-US" sz="2400" noProof="1">
              <a:latin typeface="Calibri" panose="020F0502020204030204"/>
              <a:ea typeface="宋体" panose="02010600030101010101" pitchFamily="2" charset="-122"/>
            </a:endParaRP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zh-CN" altLang="en-US" sz="2400" dirty="0">
                <a:latin typeface="Calibri" panose="020F0502020204030204"/>
                <a:ea typeface="宋体" panose="02010600030101010101" pitchFamily="2" charset="-122"/>
                <a:cs typeface="+mn-cs"/>
                <a:sym typeface="+mn-ea"/>
              </a:rPr>
              <a:t>质检功能</a:t>
            </a:r>
            <a:endParaRPr lang="zh-CN" altLang="en-US" sz="2400" noProof="1">
              <a:latin typeface="Calibri" panose="020F0502020204030204"/>
              <a:ea typeface="宋体" panose="02010600030101010101" pitchFamily="2" charset="-122"/>
            </a:endParaRPr>
          </a:p>
          <a:p>
            <a:pPr marL="457200" indent="-457200">
              <a:buFont typeface="Wingdings" panose="05000000000000000000" pitchFamily="2" charset="2"/>
              <a:buChar char="Ø"/>
            </a:pPr>
            <a:endParaRPr lang="zh-CN" altLang="en-US" sz="2400" noProof="1">
              <a:latin typeface="Calibri" panose="020F0502020204030204"/>
              <a:ea typeface="宋体" panose="02010600030101010101" pitchFamily="2" charset="-122"/>
            </a:endParaRP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zh-CN" altLang="en-US" sz="2400" dirty="0">
                <a:latin typeface="Calibri" panose="020F0502020204030204"/>
                <a:ea typeface="宋体" panose="02010600030101010101" pitchFamily="2" charset="-122"/>
                <a:cs typeface="+mn-cs"/>
                <a:sym typeface="+mn-ea"/>
              </a:rPr>
              <a:t>报表功能</a:t>
            </a:r>
            <a:endParaRPr kumimoji="0" lang="zh-CN" altLang="en-US" sz="2400" b="0" i="0" u="none" strike="noStrike" cap="none" spc="0" normalizeH="0" baseline="0" dirty="0">
              <a:ln>
                <a:noFill/>
              </a:ln>
              <a:solidFill>
                <a:srgbClr val="35507B"/>
              </a:solidFill>
              <a:effectLst/>
              <a:uFillTx/>
              <a:sym typeface="Calibri" panose="020F0502020204030204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460529" y="404495"/>
            <a:ext cx="3691255" cy="386715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none"/>
        </p:style>
        <p:txBody>
          <a:bodyPr rot="0" vertOverflow="overflow" horzOverflow="overflow" vert="horz" wrap="square" lIns="0" tIns="0" rIns="0" bIns="0" numCol="1" spcCol="38100" rtlCol="0" anchor="t" forceAA="0">
            <a:spAutoFit/>
          </a:bodyPr>
          <a:lstStyle/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系统设置：字段管理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pic>
        <p:nvPicPr>
          <p:cNvPr id="3" name="图片 2" descr="17字段管理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66800" y="861060"/>
            <a:ext cx="10057765" cy="513588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484639" y="404495"/>
            <a:ext cx="5107305" cy="386715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none"/>
        </p:style>
        <p:txBody>
          <a:bodyPr rot="0" vertOverflow="overflow" horzOverflow="overflow" vert="horz" wrap="square" lIns="0" tIns="0" rIns="0" bIns="0" numCol="1" spcCol="38100" rtlCol="0" anchor="t" forceAA="0">
            <a:spAutoFit/>
          </a:bodyPr>
          <a:lstStyle/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系统设置：业务记录模版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pic>
        <p:nvPicPr>
          <p:cNvPr id="4" name="图片 3" descr="18业务记录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66800" y="916305"/>
            <a:ext cx="10058400" cy="502475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444659" y="404495"/>
            <a:ext cx="3347085" cy="386715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none"/>
        </p:style>
        <p:txBody>
          <a:bodyPr rot="0" vertOverflow="overflow" horzOverflow="overflow" vert="horz" wrap="square" lIns="0" tIns="0" rIns="0" bIns="0" numCol="1" spcCol="38100" rtlCol="0" anchor="t" forceAA="0">
            <a:spAutoFit/>
          </a:bodyPr>
          <a:lstStyle/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系统设置：短信管理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pic>
        <p:nvPicPr>
          <p:cNvPr id="3" name="图片 2" descr="19短信管理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66800" y="908685"/>
            <a:ext cx="10058400" cy="504063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452636" y="404495"/>
            <a:ext cx="5067300" cy="386715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none"/>
        </p:style>
        <p:txBody>
          <a:bodyPr rot="0" vertOverflow="overflow" horzOverflow="overflow" vert="horz" wrap="square" lIns="0" tIns="0" rIns="0" bIns="0" numCol="1" spcCol="38100" rtlCol="0" anchor="t" forceAA="0">
            <a:spAutoFit/>
          </a:bodyPr>
          <a:lstStyle/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系统设置：公共知识库维护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pic>
        <p:nvPicPr>
          <p:cNvPr id="4" name="图片 3" descr="24-公共知识库维护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66800" y="900430"/>
            <a:ext cx="10057765" cy="505650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425703" y="404495"/>
            <a:ext cx="5742305" cy="387798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none"/>
        </p:style>
        <p:txBody>
          <a:bodyPr rot="0" vertOverflow="overflow" horzOverflow="overflow" vert="horz" wrap="square" lIns="0" tIns="0" rIns="0" bIns="0" numCol="1" spcCol="38100" rtlCol="0" anchor="t" forceAA="0">
            <a:spAutoFit/>
          </a:bodyPr>
          <a:lstStyle/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外呼任务：创建外呼任务</a:t>
            </a:r>
            <a:endParaRPr kumimoji="0" lang="zh-CN" altLang="en-US" sz="2800" b="0" i="0" u="none" strike="noStrike" cap="none" spc="0" normalizeH="0" baseline="0" dirty="0">
              <a:ln>
                <a:noFill/>
              </a:ln>
              <a:solidFill>
                <a:srgbClr val="35507B"/>
              </a:solidFill>
              <a:effectLst/>
              <a:uFillTx/>
              <a:latin typeface="+mj-lt"/>
              <a:ea typeface="+mj-ea"/>
              <a:cs typeface="+mj-cs"/>
              <a:sym typeface="Calibri" panose="020F0502020204030204"/>
            </a:endParaRPr>
          </a:p>
        </p:txBody>
      </p:sp>
      <p:pic>
        <p:nvPicPr>
          <p:cNvPr id="4" name="图片 3" descr="20-创建外呼任务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66800" y="866775"/>
            <a:ext cx="10058400" cy="512381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508283" y="420370"/>
            <a:ext cx="3499485" cy="386715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none"/>
        </p:style>
        <p:txBody>
          <a:bodyPr rot="0" vertOverflow="overflow" horzOverflow="overflow" vert="horz" wrap="square" lIns="0" tIns="0" rIns="0" bIns="0" numCol="1" spcCol="38100" rtlCol="0" anchor="t" forceAA="0">
            <a:spAutoFit/>
          </a:bodyPr>
          <a:lstStyle/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外呼任务：分配客户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pic>
        <p:nvPicPr>
          <p:cNvPr id="3" name="图片 2" descr="21分配客户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66800" y="892810"/>
            <a:ext cx="10058400" cy="507238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411753" y="404664"/>
            <a:ext cx="4316095" cy="386715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none"/>
        </p:style>
        <p:txBody>
          <a:bodyPr rot="0" vertOverflow="overflow" horzOverflow="overflow" vert="horz" wrap="square" lIns="0" tIns="0" rIns="0" bIns="0" numCol="1" spcCol="38100" rtlCol="0" anchor="t" forceAA="0">
            <a:spAutoFit/>
          </a:bodyPr>
          <a:lstStyle/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外呼任务：外呼任务详情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pic>
        <p:nvPicPr>
          <p:cNvPr id="3" name="图片 2" descr="22外呼任务详情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54708" y="1340768"/>
            <a:ext cx="10169857" cy="439248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490220" y="420370"/>
            <a:ext cx="1701165" cy="386715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none"/>
        </p:style>
        <p:txBody>
          <a:bodyPr rot="0" vertOverflow="overflow" horzOverflow="overflow" vert="horz" wrap="square" lIns="0" tIns="0" rIns="0" bIns="0" numCol="1" spcCol="38100" rtlCol="0" anchor="t" forceAA="0">
            <a:spAutoFit/>
          </a:bodyPr>
          <a:lstStyle/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客服功能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1775520" y="1772816"/>
            <a:ext cx="4436745" cy="2326791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none"/>
        </p:style>
        <p:txBody>
          <a:bodyPr rot="0" vertOverflow="overflow" horzOverflow="overflow" vert="horz" wrap="square" lIns="0" tIns="0" rIns="0" bIns="0" numCol="1" spcCol="38100" rtlCol="0" anchor="t" forceAA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zh-CN" altLang="en-US" sz="2400" dirty="0">
                <a:ln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/>
                <a:ea typeface="宋体" panose="02010600030101010101" pitchFamily="2" charset="-122"/>
                <a:cs typeface="+mn-cs"/>
                <a:sym typeface="+mn-ea"/>
              </a:rPr>
              <a:t>呼叫中心界面功能</a:t>
            </a:r>
            <a:endParaRPr lang="zh-CN" altLang="en-US" sz="2400" noProof="1">
              <a:ln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Calibri" panose="020F0502020204030204"/>
              <a:ea typeface="宋体" panose="02010600030101010101" pitchFamily="2" charset="-122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zh-CN" altLang="en-US" sz="2400" noProof="1">
              <a:latin typeface="Calibri" panose="020F0502020204030204"/>
              <a:ea typeface="宋体" panose="02010600030101010101" pitchFamily="2" charset="-122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zh-CN" altLang="en-US" sz="2400" noProof="1">
              <a:latin typeface="Calibri" panose="020F0502020204030204"/>
              <a:ea typeface="宋体" panose="02010600030101010101" pitchFamily="2" charset="-122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zh-CN" altLang="en-US" sz="2400" dirty="0">
                <a:latin typeface="Calibri" panose="020F0502020204030204"/>
                <a:ea typeface="宋体" panose="02010600030101010101" pitchFamily="2" charset="-122"/>
                <a:cs typeface="+mn-cs"/>
                <a:sym typeface="+mn-ea"/>
              </a:rPr>
              <a:t>呼叫中心通话功能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zh-CN" altLang="en-US" sz="2400" noProof="1">
              <a:latin typeface="Calibri" panose="020F0502020204030204"/>
              <a:ea typeface="宋体" panose="02010600030101010101" pitchFamily="2" charset="-122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zh-CN" altLang="en-US" sz="2400" noProof="1">
              <a:latin typeface="Calibri" panose="020F0502020204030204"/>
              <a:ea typeface="宋体" panose="02010600030101010101" pitchFamily="2" charset="-122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zh-CN" altLang="en-US" sz="2400" dirty="0">
                <a:latin typeface="Calibri" panose="020F0502020204030204"/>
                <a:ea typeface="宋体" panose="02010600030101010101" pitchFamily="2" charset="-122"/>
                <a:cs typeface="+mn-cs"/>
                <a:sym typeface="+mn-ea"/>
              </a:rPr>
              <a:t>呼叫中心工作台功能</a:t>
            </a:r>
            <a:endParaRPr kumimoji="0" lang="zh-CN" altLang="en-US" sz="2400" b="0" i="0" u="none" strike="noStrike" cap="none" spc="0" normalizeH="0" baseline="0" dirty="0">
              <a:ln>
                <a:noFill/>
              </a:ln>
              <a:solidFill>
                <a:srgbClr val="35507B"/>
              </a:solidFill>
              <a:effectLst/>
              <a:uFillTx/>
              <a:sym typeface="Calibri" panose="020F0502020204030204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460792" y="420370"/>
            <a:ext cx="3042920" cy="387798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none"/>
        </p:style>
        <p:txBody>
          <a:bodyPr rot="0" vertOverflow="overflow" horzOverflow="overflow" vert="horz" wrap="square" lIns="0" tIns="0" rIns="0" bIns="0" numCol="1" spcCol="38100" rtlCol="0" anchor="t" forceAA="0">
            <a:spAutoFit/>
          </a:bodyPr>
          <a:lstStyle/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呼叫监控</a:t>
            </a:r>
            <a:endParaRPr kumimoji="0" lang="zh-CN" altLang="en-US" sz="2800" b="0" i="0" u="none" strike="noStrike" cap="none" spc="0" normalizeH="0" baseline="0" dirty="0">
              <a:ln>
                <a:noFill/>
              </a:ln>
              <a:solidFill>
                <a:srgbClr val="35507B"/>
              </a:solidFill>
              <a:effectLst/>
              <a:uFillTx/>
              <a:latin typeface="+mj-lt"/>
              <a:ea typeface="+mj-ea"/>
              <a:cs typeface="+mj-cs"/>
              <a:sym typeface="Calibri" panose="020F0502020204030204"/>
            </a:endParaRPr>
          </a:p>
        </p:txBody>
      </p:sp>
      <p:pic>
        <p:nvPicPr>
          <p:cNvPr id="3" name="图片 2" descr="26-呼叫监控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71550" y="840740"/>
            <a:ext cx="10057765" cy="561911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442094" y="404495"/>
            <a:ext cx="5149850" cy="387798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none"/>
        </p:style>
        <p:txBody>
          <a:bodyPr rot="0" vertOverflow="overflow" horzOverflow="overflow" vert="horz" wrap="square" lIns="0" tIns="0" rIns="0" bIns="0" numCol="1" spcCol="38100" rtlCol="0" anchor="t" forceAA="0">
            <a:spAutoFit/>
          </a:bodyPr>
          <a:lstStyle/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质检功能：通话质检</a:t>
            </a:r>
            <a:endParaRPr kumimoji="0" lang="zh-CN" altLang="en-US" sz="2800" b="0" i="0" u="none" strike="noStrike" cap="none" spc="0" normalizeH="0" baseline="0" dirty="0">
              <a:ln>
                <a:noFill/>
              </a:ln>
              <a:solidFill>
                <a:srgbClr val="35507B"/>
              </a:solidFill>
              <a:effectLst/>
              <a:uFillTx/>
              <a:latin typeface="+mj-lt"/>
              <a:ea typeface="+mj-ea"/>
              <a:cs typeface="+mj-cs"/>
              <a:sym typeface="Calibri" panose="020F0502020204030204"/>
            </a:endParaRPr>
          </a:p>
        </p:txBody>
      </p:sp>
      <p:pic>
        <p:nvPicPr>
          <p:cNvPr id="3" name="图片 2" descr="24通话质检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66800" y="859155"/>
            <a:ext cx="10058400" cy="513969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476657" y="404495"/>
            <a:ext cx="3747135" cy="386715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none"/>
        </p:style>
        <p:txBody>
          <a:bodyPr rot="0" vertOverflow="overflow" horzOverflow="overflow" vert="horz" wrap="square" lIns="0" tIns="0" rIns="0" bIns="0" numCol="1" spcCol="38100" rtlCol="0" anchor="t" forceAA="0">
            <a:spAutoFit/>
          </a:bodyPr>
          <a:lstStyle/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质检功能：案例组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pic>
        <p:nvPicPr>
          <p:cNvPr id="3" name="图片 2" descr="25案例组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66800" y="900430"/>
            <a:ext cx="10057765" cy="505650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436260" y="420370"/>
            <a:ext cx="4579620" cy="386715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none"/>
        </p:style>
        <p:txBody>
          <a:bodyPr rot="0" vertOverflow="overflow" horzOverflow="overflow" vert="horz" wrap="square" lIns="0" tIns="0" rIns="0" bIns="0" numCol="1" spcCol="38100" rtlCol="0" anchor="t" forceAA="0">
            <a:spAutoFit/>
          </a:bodyPr>
          <a:lstStyle/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报表功能：通话记录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pic>
        <p:nvPicPr>
          <p:cNvPr id="3" name="图片 2" descr="26通话记录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66800" y="880745"/>
            <a:ext cx="10058400" cy="509651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444515" y="404495"/>
            <a:ext cx="4571365" cy="386715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none"/>
        </p:style>
        <p:txBody>
          <a:bodyPr rot="0" vertOverflow="overflow" horzOverflow="overflow" vert="horz" wrap="square" lIns="0" tIns="0" rIns="0" bIns="0" numCol="1" spcCol="38100" rtlCol="0" anchor="t" forceAA="0">
            <a:spAutoFit/>
          </a:bodyPr>
          <a:lstStyle/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报表功能：通话报表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pic>
        <p:nvPicPr>
          <p:cNvPr id="3" name="图片 2" descr="27通话报表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66800" y="886460"/>
            <a:ext cx="10058400" cy="508444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object 3"/>
          <p:cNvSpPr txBox="1"/>
          <p:nvPr/>
        </p:nvSpPr>
        <p:spPr>
          <a:xfrm>
            <a:off x="474886" y="408130"/>
            <a:ext cx="5146675" cy="387798"/>
          </a:xfrm>
          <a:prstGeom prst="rect">
            <a:avLst/>
          </a:prstGeom>
          <a:noFill/>
          <a:ln w="9525">
            <a:noFill/>
          </a:ln>
        </p:spPr>
        <p:txBody>
          <a:bodyPr wrap="square" lIns="0" tIns="0" rIns="0" bIns="0" anchor="t">
            <a:spAutoFit/>
          </a:bodyPr>
          <a:lstStyle/>
          <a:p>
            <a:r>
              <a:rPr lang="zh-CN" altLang="zh-CN" dirty="0" smtClean="0"/>
              <a:t>售后服务指南</a:t>
            </a:r>
            <a:endParaRPr lang="zh-CN" altLang="zh-CN" dirty="0"/>
          </a:p>
        </p:txBody>
      </p:sp>
      <p:sp>
        <p:nvSpPr>
          <p:cNvPr id="25603" name="文本框 10"/>
          <p:cNvSpPr txBox="1"/>
          <p:nvPr/>
        </p:nvSpPr>
        <p:spPr>
          <a:xfrm>
            <a:off x="695400" y="836712"/>
            <a:ext cx="10369152" cy="2566857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zh-CN" sz="2400" dirty="0" smtClean="0"/>
              <a:t>服务方式</a:t>
            </a:r>
            <a:r>
              <a:rPr lang="zh-CN" altLang="zh-CN" sz="1600" dirty="0" smtClean="0"/>
              <a:t>：</a:t>
            </a:r>
            <a:endParaRPr lang="en-US" altLang="zh-CN" sz="1600" dirty="0" smtClean="0"/>
          </a:p>
          <a:p>
            <a:pPr>
              <a:lnSpc>
                <a:spcPct val="150000"/>
              </a:lnSpc>
            </a:pPr>
            <a:r>
              <a:rPr lang="en-US" altLang="zh-CN" sz="1600" dirty="0" smtClean="0"/>
              <a:t>              1.</a:t>
            </a:r>
            <a:r>
              <a:rPr lang="zh-CN" altLang="zh-CN" sz="1600" dirty="0" smtClean="0"/>
              <a:t>热线电话 </a:t>
            </a:r>
            <a:r>
              <a:rPr lang="en-US" altLang="zh-CN" sz="1600" dirty="0" smtClean="0"/>
              <a:t>: 010-86462001  </a:t>
            </a:r>
            <a:r>
              <a:rPr lang="en-US" altLang="zh-CN" sz="1600" dirty="0"/>
              <a:t>(</a:t>
            </a:r>
            <a:r>
              <a:rPr lang="zh-CN" altLang="zh-CN" sz="1600" dirty="0"/>
              <a:t>周一至</a:t>
            </a:r>
            <a:r>
              <a:rPr lang="zh-CN" altLang="zh-CN" sz="1600" dirty="0" smtClean="0"/>
              <a:t>周</a:t>
            </a:r>
            <a:r>
              <a:rPr lang="zh-CN" altLang="en-US" sz="1600" dirty="0" smtClean="0"/>
              <a:t>六 </a:t>
            </a:r>
            <a:r>
              <a:rPr lang="en-US" altLang="zh-CN" sz="1600" dirty="0" smtClean="0"/>
              <a:t>9:00 </a:t>
            </a:r>
            <a:r>
              <a:rPr lang="en-US" altLang="zh-CN" sz="1600" dirty="0"/>
              <a:t>- </a:t>
            </a:r>
            <a:r>
              <a:rPr lang="en-US" altLang="zh-CN" sz="1600" dirty="0" smtClean="0"/>
              <a:t>22:00</a:t>
            </a:r>
            <a:r>
              <a:rPr lang="zh-CN" altLang="en-US" sz="1600" dirty="0"/>
              <a:t>，</a:t>
            </a:r>
            <a:r>
              <a:rPr lang="zh-CN" altLang="en-US" sz="1600" dirty="0" smtClean="0"/>
              <a:t>周日 </a:t>
            </a:r>
            <a:r>
              <a:rPr lang="en-US" altLang="zh-CN" sz="1600" dirty="0" smtClean="0"/>
              <a:t>9:00-18:00</a:t>
            </a:r>
            <a:r>
              <a:rPr lang="zh-CN" altLang="en-US" sz="1600" dirty="0" smtClean="0"/>
              <a:t>，法定假期</a:t>
            </a:r>
            <a:r>
              <a:rPr lang="en-US" altLang="zh-CN" sz="1600" dirty="0" smtClean="0"/>
              <a:t>:</a:t>
            </a:r>
            <a:r>
              <a:rPr lang="zh-CN" altLang="en-US" sz="1600" dirty="0" smtClean="0"/>
              <a:t> </a:t>
            </a:r>
            <a:r>
              <a:rPr lang="en-US" altLang="zh-CN" sz="1600" dirty="0" smtClean="0"/>
              <a:t>9:00-18:00)</a:t>
            </a:r>
            <a:r>
              <a:rPr lang="zh-CN" altLang="en-US" sz="1600" dirty="0" smtClean="0"/>
              <a:t>。</a:t>
            </a:r>
            <a:endParaRPr lang="zh-CN" altLang="zh-CN" sz="1600" dirty="0" smtClean="0"/>
          </a:p>
          <a:p>
            <a:pPr>
              <a:lnSpc>
                <a:spcPct val="150000"/>
              </a:lnSpc>
            </a:pPr>
            <a:r>
              <a:rPr lang="en-US" altLang="zh-CN" sz="1600" dirty="0" smtClean="0"/>
              <a:t>              2.</a:t>
            </a:r>
            <a:r>
              <a:rPr lang="zh-CN" altLang="en-US" sz="1600" dirty="0" smtClean="0"/>
              <a:t>提交工单</a:t>
            </a:r>
            <a:r>
              <a:rPr lang="zh-CN" altLang="zh-CN" sz="1600" dirty="0" smtClean="0"/>
              <a:t>：在系统</a:t>
            </a:r>
            <a:r>
              <a:rPr lang="zh-CN" altLang="en-US" sz="1600" dirty="0" smtClean="0"/>
              <a:t>界面右下角，点击提交工单，我们售后团队会尽快联系您。</a:t>
            </a:r>
            <a:endParaRPr lang="en-US" altLang="zh-CN" sz="1600" dirty="0" smtClean="0"/>
          </a:p>
          <a:p>
            <a:pPr>
              <a:lnSpc>
                <a:spcPct val="150000"/>
              </a:lnSpc>
            </a:pPr>
            <a:r>
              <a:rPr lang="en-US" altLang="zh-CN" sz="1600" dirty="0" smtClean="0"/>
              <a:t>              3.</a:t>
            </a:r>
            <a:r>
              <a:rPr lang="zh-CN" altLang="zh-CN" sz="1600" dirty="0" smtClean="0"/>
              <a:t>在线</a:t>
            </a:r>
            <a:r>
              <a:rPr lang="zh-CN" altLang="en-US" sz="1600" dirty="0"/>
              <a:t>客服</a:t>
            </a:r>
            <a:r>
              <a:rPr lang="zh-CN" altLang="en-US" sz="1600" dirty="0" smtClean="0"/>
              <a:t>：</a:t>
            </a:r>
            <a:r>
              <a:rPr lang="zh-CN" altLang="zh-CN" sz="1600" dirty="0"/>
              <a:t>在系统</a:t>
            </a:r>
            <a:r>
              <a:rPr lang="zh-CN" altLang="en-US" sz="1600" dirty="0"/>
              <a:t>界面右</a:t>
            </a:r>
            <a:r>
              <a:rPr lang="zh-CN" altLang="en-US" sz="1600" dirty="0" smtClean="0"/>
              <a:t>下角，可接入在线客服</a:t>
            </a:r>
            <a:r>
              <a:rPr lang="en-US" altLang="zh-CN" sz="1600" dirty="0" smtClean="0"/>
              <a:t>(</a:t>
            </a:r>
            <a:r>
              <a:rPr lang="zh-CN" altLang="zh-CN" sz="1600" dirty="0" smtClean="0"/>
              <a:t>周一至周五</a:t>
            </a:r>
            <a:r>
              <a:rPr lang="en-US" altLang="zh-CN" sz="1600" dirty="0" smtClean="0"/>
              <a:t> 9:00 - 12:00</a:t>
            </a:r>
            <a:r>
              <a:rPr lang="zh-CN" altLang="en-US" sz="1600" dirty="0"/>
              <a:t>，</a:t>
            </a:r>
            <a:r>
              <a:rPr lang="en-US" altLang="zh-CN" sz="1600" dirty="0" smtClean="0"/>
              <a:t>13:30-18:00)</a:t>
            </a:r>
            <a:r>
              <a:rPr lang="zh-CN" altLang="en-US" sz="1600" dirty="0" smtClean="0"/>
              <a:t>。</a:t>
            </a:r>
            <a:endParaRPr lang="en-US" altLang="zh-CN" sz="1600" dirty="0" smtClean="0"/>
          </a:p>
          <a:p>
            <a:endParaRPr lang="en-US" altLang="zh-CN" sz="1600" b="1" dirty="0" smtClean="0"/>
          </a:p>
          <a:p>
            <a:endParaRPr lang="en-US" altLang="zh-CN" sz="1600" b="1" dirty="0" smtClean="0"/>
          </a:p>
          <a:p>
            <a:endParaRPr lang="zh-CN" altLang="zh-CN" sz="1600" dirty="0" smtClean="0"/>
          </a:p>
          <a:p>
            <a:pPr>
              <a:lnSpc>
                <a:spcPct val="150000"/>
              </a:lnSpc>
            </a:pPr>
            <a:endParaRPr lang="zh-CN" altLang="en-US" sz="1600" dirty="0">
              <a:cs typeface="微软雅黑" panose="020B0503020204020204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023902" y="1571613"/>
            <a:ext cx="8120098" cy="7571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altLang="zh-CN" sz="1600" b="1" dirty="0" smtClean="0"/>
          </a:p>
          <a:p>
            <a:endParaRPr lang="en-US" altLang="zh-CN" sz="1600" b="1" dirty="0" smtClean="0"/>
          </a:p>
          <a:p>
            <a:endParaRPr lang="zh-CN" altLang="en-US" sz="1600" dirty="0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31504" y="2420888"/>
            <a:ext cx="8559621" cy="42871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9532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82" name="未标题-3_画板 1.png" descr="未标题-3_画板 1.pn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1368"/>
            <a:ext cx="12192000" cy="6856632"/>
          </a:xfrm>
          <a:prstGeom prst="rect">
            <a:avLst/>
          </a:prstGeom>
          <a:ln w="12700">
            <a:miter lim="400000"/>
            <a:headEnd/>
            <a:tailEnd/>
          </a:ln>
        </p:spPr>
      </p:pic>
      <p:pic>
        <p:nvPicPr>
          <p:cNvPr id="3" name="未标题-3_画板 1.png" descr="未标题-3_画板 1.png"/>
          <p:cNvPicPr>
            <a:picLocks noChangeAspect="1"/>
          </p:cNvPicPr>
          <p:nvPr/>
        </p:nvPicPr>
        <p:blipFill rotWithShape="1">
          <a:blip r:embed="rId2" cstate="screen"/>
          <a:srcRect b="68494"/>
          <a:stretch>
            <a:fillRect/>
          </a:stretch>
        </p:blipFill>
        <p:spPr>
          <a:xfrm>
            <a:off x="0" y="1988840"/>
            <a:ext cx="12192000" cy="2160240"/>
          </a:xfrm>
          <a:prstGeom prst="rect">
            <a:avLst/>
          </a:prstGeom>
          <a:ln w="12700">
            <a:miter lim="400000"/>
            <a:headEnd/>
            <a:tailEnd/>
          </a:ln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5520" y="1507742"/>
            <a:ext cx="8184232" cy="2317303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5057286" y="3728965"/>
            <a:ext cx="2262159" cy="8402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5400" b="1" dirty="0" smtClean="0">
                <a:ln w="10160">
                  <a:solidFill>
                    <a:srgbClr val="4472C4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谢谢！</a:t>
            </a:r>
            <a:endParaRPr lang="zh-CN" altLang="en-US" sz="5400" b="1" dirty="0">
              <a:ln w="10160">
                <a:solidFill>
                  <a:srgbClr val="4472C4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8686386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479376" y="404664"/>
            <a:ext cx="6691630" cy="386715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none"/>
        </p:style>
        <p:txBody>
          <a:bodyPr rot="0" vertOverflow="overflow" horzOverflow="overflow" vert="horz" wrap="square" lIns="0" tIns="0" rIns="0" bIns="0" numCol="1" spcCol="38100" rtlCol="0" anchor="t" forceAA="0">
            <a:spAutoFit/>
          </a:bodyPr>
          <a:lstStyle/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呼叫中心界面功能：呼叫中心界面概览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pic>
        <p:nvPicPr>
          <p:cNvPr id="3" name="图片 2" descr="1-呼叫中心界面预览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3" cstate="print"/>
          <a:stretch>
            <a:fillRect/>
          </a:stretch>
        </p:blipFill>
        <p:spPr>
          <a:xfrm>
            <a:off x="1066800" y="1078865"/>
            <a:ext cx="10058400" cy="470027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479376" y="404664"/>
            <a:ext cx="5490210" cy="386715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none"/>
        </p:style>
        <p:txBody>
          <a:bodyPr rot="0" vertOverflow="overflow" horzOverflow="overflow" vert="horz" wrap="square" lIns="0" tIns="0" rIns="0" bIns="0" numCol="1" spcCol="38100" rtlCol="0" anchor="t" forceAA="0">
            <a:spAutoFit/>
          </a:bodyPr>
          <a:lstStyle/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呼叫中心界面功能：基础功能区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pic>
        <p:nvPicPr>
          <p:cNvPr id="3" name="图片 2" descr="2-基础功能区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3" cstate="print"/>
          <a:stretch>
            <a:fillRect/>
          </a:stretch>
        </p:blipFill>
        <p:spPr>
          <a:xfrm>
            <a:off x="1066800" y="1008380"/>
            <a:ext cx="10058400" cy="484060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479376" y="404664"/>
            <a:ext cx="5830938" cy="387798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none"/>
        </p:style>
        <p:txBody>
          <a:bodyPr rot="0" vertOverflow="overflow" horzOverflow="overflow" vert="horz" wrap="square" lIns="0" tIns="0" rIns="0" bIns="0" numCol="1" spcCol="38100" rtlCol="0" anchor="t" forceAA="0">
            <a:spAutoFit/>
          </a:bodyPr>
          <a:lstStyle/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呼叫中心界面功能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：</a:t>
            </a:r>
            <a:r>
              <a: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IP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座机</a:t>
            </a:r>
            <a:r>
              <a: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/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手机切换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6493" y="1196752"/>
            <a:ext cx="6083821" cy="3524838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28048" y="980728"/>
            <a:ext cx="4546714" cy="5398462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471165" y="404495"/>
            <a:ext cx="5984875" cy="386715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none"/>
        </p:style>
        <p:txBody>
          <a:bodyPr rot="0" vertOverflow="overflow" horzOverflow="overflow" vert="horz" wrap="square" lIns="0" tIns="0" rIns="0" bIns="0" numCol="1" spcCol="38100" rtlCol="0" anchor="t" forceAA="0">
            <a:spAutoFit/>
          </a:bodyPr>
          <a:lstStyle/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呼叫中心界面功能：外呼操作区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pic>
        <p:nvPicPr>
          <p:cNvPr id="4" name="图片 3" descr="3-外呼操作区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66800" y="922020"/>
            <a:ext cx="10058400" cy="501332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420008" y="420370"/>
            <a:ext cx="4307840" cy="387798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none"/>
        </p:style>
        <p:txBody>
          <a:bodyPr rot="0" vertOverflow="overflow" horzOverflow="overflow" vert="horz" wrap="square" lIns="0" tIns="0" rIns="0" bIns="0" numCol="1" spcCol="38100" rtlCol="0" anchor="t" forceAA="0">
            <a:spAutoFit/>
          </a:bodyPr>
          <a:lstStyle/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呼叫中心界面功能：知识库</a:t>
            </a:r>
            <a:endParaRPr kumimoji="0" lang="zh-CN" altLang="en-US" sz="2800" b="0" i="0" u="none" strike="noStrike" cap="none" spc="0" normalizeH="0" baseline="0" dirty="0">
              <a:ln>
                <a:noFill/>
              </a:ln>
              <a:solidFill>
                <a:srgbClr val="35507B"/>
              </a:solidFill>
              <a:effectLst/>
              <a:uFillTx/>
              <a:latin typeface="+mj-lt"/>
              <a:ea typeface="+mj-ea"/>
              <a:cs typeface="+mj-cs"/>
              <a:sym typeface="Calibri" panose="020F0502020204030204"/>
            </a:endParaRPr>
          </a:p>
        </p:txBody>
      </p:sp>
      <p:pic>
        <p:nvPicPr>
          <p:cNvPr id="3" name="图片 2" descr="3-知识库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66800" y="912495"/>
            <a:ext cx="10058400" cy="503301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432554" y="420370"/>
            <a:ext cx="6239510" cy="387798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none"/>
        </p:style>
        <p:txBody>
          <a:bodyPr rot="0" vertOverflow="overflow" horzOverflow="overflow" vert="horz" wrap="square" lIns="0" tIns="0" rIns="0" bIns="0" numCol="1" spcCol="38100" rtlCol="0" anchor="t" forceAA="0">
            <a:spAutoFit/>
          </a:bodyPr>
          <a:lstStyle/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呼叫中心界面功能：呼叫中心工作台</a:t>
            </a:r>
            <a:endParaRPr kumimoji="0" lang="zh-CN" altLang="en-US" sz="2800" b="0" i="0" u="none" strike="noStrike" cap="none" spc="0" normalizeH="0" baseline="0" dirty="0">
              <a:ln>
                <a:noFill/>
              </a:ln>
              <a:solidFill>
                <a:srgbClr val="35507B"/>
              </a:solidFill>
              <a:effectLst/>
              <a:uFillTx/>
              <a:latin typeface="+mj-lt"/>
              <a:ea typeface="+mj-ea"/>
              <a:cs typeface="+mj-cs"/>
              <a:sym typeface="Calibri" panose="020F0502020204030204"/>
            </a:endParaRPr>
          </a:p>
        </p:txBody>
      </p:sp>
      <p:pic>
        <p:nvPicPr>
          <p:cNvPr id="3" name="图片 2" descr="5-呼叫中心工作台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66800" y="912495"/>
            <a:ext cx="10058400" cy="503301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_CONTENTSID" val="501"/>
  <p:tag name="MH_SECTIONID" val="502,503,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EFSHAPE" val="176799348"/>
  <p:tag name="KSO_WM_UNIT_PLACING_PICTURE_USER_VIEWPORT" val="{&quot;height&quot;:7623,&quot;width&quot;:15840}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90110100843"/>
  <p:tag name="MH_LIBRARY" val="CONTENTS"/>
  <p:tag name="MH_AUTOCOLOR" val="TRUE"/>
  <p:tag name="MH_TYPE" val="CONTENTS"/>
  <p:tag name="ID" val="553518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90110100843"/>
  <p:tag name="MH_LIBRARY" val="CONTENTS"/>
  <p:tag name="MH_TYPE" val="NUMBER"/>
  <p:tag name="ID" val="553518"/>
  <p:tag name="MH_ORDER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90110100843"/>
  <p:tag name="MH_LIBRARY" val="CONTENTS"/>
  <p:tag name="MH_TYPE" val="OTHERS"/>
  <p:tag name="ID" val="553518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90110100843"/>
  <p:tag name="MH_LIBRARY" val="CONTENTS"/>
  <p:tag name="MH_TYPE" val="OTHERS"/>
  <p:tag name="ID" val="553518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90110100843"/>
  <p:tag name="MH_LIBRARY" val="CONTENTS"/>
  <p:tag name="MH_TYPE" val="ENTRY"/>
  <p:tag name="ID" val="553518"/>
  <p:tag name="MH_ORDER" val="2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90110100843"/>
  <p:tag name="MH_LIBRARY" val="CONTENTS"/>
  <p:tag name="MH_TYPE" val="ENTRY"/>
  <p:tag name="ID" val="553518"/>
  <p:tag name="MH_ORDER" val="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90110100843"/>
  <p:tag name="MH_LIBRARY" val="CONTENTS"/>
  <p:tag name="MH_TYPE" val="NUMBER"/>
  <p:tag name="ID" val="553518"/>
  <p:tag name="MH_ORDER" val="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EFSHAPE" val="452597340"/>
  <p:tag name="KSO_WM_UNIT_PLACING_PICTURE_USER_VIEWPORT" val="{&quot;height&quot;:7402,&quot;width&quot;:15840}"/>
</p:tagLst>
</file>

<file path=ppt/theme/theme1.xml><?xml version="1.0" encoding="utf-8"?>
<a:theme xmlns:a="http://schemas.openxmlformats.org/drawingml/2006/main" name="Office 主题">
  <a:themeElements>
    <a:clrScheme name="Office 主题">
      <a:dk1>
        <a:srgbClr val="35507B"/>
      </a:dk1>
      <a:lt1>
        <a:srgbClr val="FFFFFF"/>
      </a:lt1>
      <a:dk2>
        <a:srgbClr val="A7A7A7"/>
      </a:dk2>
      <a:lt2>
        <a:srgbClr val="535353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000FF"/>
      </a:hlink>
      <a:folHlink>
        <a:srgbClr val="FF00FF"/>
      </a:folHlink>
    </a:clrScheme>
    <a:fontScheme name="自定义 1">
      <a:majorFont>
        <a:latin typeface="微软雅黑"/>
        <a:ea typeface="微软雅黑"/>
        <a:cs typeface=""/>
      </a:majorFont>
      <a:minorFont>
        <a:latin typeface="微软雅黑"/>
        <a:ea typeface="微软雅黑"/>
        <a:cs typeface="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</a:spPr>
      <a:bodyPr rot="0" spcFirstLastPara="1" vertOverflow="overflow" horzOverflow="overflow" vert="horz" wrap="square" lIns="0" tIns="0" rIns="0" bIns="0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9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2800" b="0" i="0" u="none" strike="noStrike" cap="none" spc="0" normalizeH="0" baseline="0">
            <a:ln>
              <a:noFill/>
            </a:ln>
            <a:solidFill>
              <a:srgbClr val="35507B"/>
            </a:solidFill>
            <a:effectLst/>
            <a:uFillTx/>
            <a:latin typeface="+mj-lt"/>
            <a:ea typeface="+mj-ea"/>
            <a:cs typeface="+mj-cs"/>
            <a:sym typeface="Calibri" panose="020F0502020204030204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rgbClr val="FFFFFF"/>
        </a:lnRef>
        <a:fillRef idx="0">
          <a:srgbClr val="FFFFFF"/>
        </a:fillRef>
        <a:effectRef idx="0">
          <a:srgbClr val="FFFFFF"/>
        </a:effectRef>
        <a:fontRef idx="none"/>
      </a:style>
    </a:spDef>
    <a:lnDef>
      <a:spPr>
        <a:noFill/>
        <a:ln w="28575" cap="flat">
          <a:solidFill>
            <a:srgbClr val="45699E"/>
          </a:solidFill>
          <a:prstDash val="solid"/>
          <a:round/>
          <a:tailEnd type="triangle" w="lg" len="lg"/>
        </a:ln>
      </a:spPr>
      <a:bodyPr/>
      <a:lstStyle/>
      <a:style>
        <a:lnRef idx="0">
          <a:srgbClr val="FFFFFF"/>
        </a:lnRef>
        <a:fillRef idx="0">
          <a:srgbClr val="FFFFFF"/>
        </a:fillRef>
        <a:effectRef idx="0">
          <a:srgbClr val="FFFFFF"/>
        </a:effectRef>
        <a:fontRef idx="none"/>
      </a:style>
    </a:lnDef>
    <a:txDef>
      <a:spPr>
        <a:noFill/>
        <a:ln w="12700" cap="flat">
          <a:noFill/>
          <a:miter lim="400000"/>
        </a:ln>
      </a:spPr>
      <a:bodyPr rot="0" spcFirstLastPara="1" vertOverflow="overflow" horzOverflow="overflow" vert="horz" wrap="square" lIns="0" tIns="0" rIns="0" bIns="0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9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2800" b="0" i="0" u="none" strike="noStrike" cap="none" spc="0" normalizeH="0" baseline="0">
            <a:ln>
              <a:noFill/>
            </a:ln>
            <a:solidFill>
              <a:srgbClr val="35507B"/>
            </a:solidFill>
            <a:effectLst/>
            <a:uFillTx/>
            <a:latin typeface="+mj-lt"/>
            <a:ea typeface="+mj-ea"/>
            <a:cs typeface="+mj-cs"/>
            <a:sym typeface="Calibri" panose="020F0502020204030204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rgbClr val="FFFFFF"/>
        </a:lnRef>
        <a:fillRef idx="0">
          <a:srgbClr val="FFFFFF"/>
        </a:fillRef>
        <a:effectRef idx="0">
          <a:srgbClr val="FFFFFF"/>
        </a:effectRef>
        <a:fontRef idx="none"/>
      </a: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主题">
  <a:themeElements>
    <a:clrScheme name="Office 主题">
      <a:dk1>
        <a:srgbClr val="35507B"/>
      </a:dk1>
      <a:lt1>
        <a:srgbClr val="FFFFFF"/>
      </a:lt1>
      <a:dk2>
        <a:srgbClr val="A7A7A7"/>
      </a:dk2>
      <a:lt2>
        <a:srgbClr val="535353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000FF"/>
      </a:hlink>
      <a:folHlink>
        <a:srgbClr val="FF00FF"/>
      </a:folHlink>
    </a:clrScheme>
    <a:fontScheme name="自定义 1">
      <a:majorFont>
        <a:latin typeface="微软雅黑"/>
        <a:ea typeface="微软雅黑"/>
        <a:cs typeface=""/>
      </a:majorFont>
      <a:minorFont>
        <a:latin typeface="微软雅黑"/>
        <a:ea typeface="微软雅黑"/>
        <a:cs typeface="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</a:spPr>
      <a:bodyPr rot="0" spcFirstLastPara="1" vertOverflow="overflow" horzOverflow="overflow" vert="horz" wrap="square" lIns="0" tIns="0" rIns="0" bIns="0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9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2800" b="0" i="0" u="none" strike="noStrike" cap="none" spc="0" normalizeH="0" baseline="0">
            <a:ln>
              <a:noFill/>
            </a:ln>
            <a:solidFill>
              <a:srgbClr val="35507B"/>
            </a:solidFill>
            <a:effectLst/>
            <a:uFillTx/>
            <a:latin typeface="+mj-lt"/>
            <a:ea typeface="+mj-ea"/>
            <a:cs typeface="+mj-cs"/>
            <a:sym typeface="Calibri" panose="020F0502020204030204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rgbClr val="FFFFFF"/>
        </a:lnRef>
        <a:fillRef idx="0">
          <a:srgbClr val="FFFFFF"/>
        </a:fillRef>
        <a:effectRef idx="0">
          <a:srgbClr val="FFFFFF"/>
        </a:effectRef>
        <a:fontRef idx="none"/>
      </a:style>
    </a:spDef>
    <a:lnDef>
      <a:spPr>
        <a:noFill/>
        <a:ln w="28575" cap="flat">
          <a:solidFill>
            <a:srgbClr val="45699E"/>
          </a:solidFill>
          <a:prstDash val="solid"/>
          <a:round/>
          <a:tailEnd type="triangle" w="lg" len="lg"/>
        </a:ln>
      </a:spPr>
      <a:bodyPr/>
      <a:lstStyle/>
      <a:style>
        <a:lnRef idx="0">
          <a:srgbClr val="FFFFFF"/>
        </a:lnRef>
        <a:fillRef idx="0">
          <a:srgbClr val="FFFFFF"/>
        </a:fillRef>
        <a:effectRef idx="0">
          <a:srgbClr val="FFFFFF"/>
        </a:effectRef>
        <a:fontRef idx="none"/>
      </a:style>
    </a:lnDef>
    <a:txDef>
      <a:spPr>
        <a:noFill/>
        <a:ln w="12700" cap="flat">
          <a:noFill/>
          <a:miter lim="400000"/>
        </a:ln>
      </a:spPr>
      <a:bodyPr rot="0" spcFirstLastPara="1" vertOverflow="overflow" horzOverflow="overflow" vert="horz" wrap="square" lIns="0" tIns="0" rIns="0" bIns="0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9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2800" b="0" i="0" u="none" strike="noStrike" cap="none" spc="0" normalizeH="0" baseline="0">
            <a:ln>
              <a:noFill/>
            </a:ln>
            <a:solidFill>
              <a:srgbClr val="35507B"/>
            </a:solidFill>
            <a:effectLst/>
            <a:uFillTx/>
            <a:latin typeface="+mj-lt"/>
            <a:ea typeface="+mj-ea"/>
            <a:cs typeface="+mj-cs"/>
            <a:sym typeface="Calibri" panose="020F0502020204030204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rgbClr val="FFFFFF"/>
        </a:lnRef>
        <a:fillRef idx="0">
          <a:srgbClr val="FFFFFF"/>
        </a:fillRef>
        <a:effectRef idx="0">
          <a:srgbClr val="FFFFFF"/>
        </a:effectRef>
        <a:fontRef idx="none"/>
      </a: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 主题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000FF"/>
      </a:hlink>
      <a:folHlink>
        <a:srgbClr val="FF00FF"/>
      </a:folHlink>
    </a:clrScheme>
    <a:fontScheme name="Office 主题">
      <a:majorFont>
        <a:latin typeface="Calibri"/>
        <a:ea typeface="Calibri"/>
        <a:cs typeface="Calibri"/>
      </a:majorFont>
      <a:minorFont>
        <a:latin typeface="Helvetica"/>
        <a:ea typeface="Helvetica"/>
        <a:cs typeface="Helvetica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</a:spPr>
      <a:bodyPr rot="0" spcFirstLastPara="1" vertOverflow="overflow" horzOverflow="overflow" vert="horz" wrap="square" lIns="0" tIns="0" rIns="0" bIns="0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9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2800" b="0" i="0" u="none" strike="noStrike" cap="none" spc="0" normalizeH="0" baseline="0">
            <a:ln>
              <a:noFill/>
            </a:ln>
            <a:solidFill>
              <a:srgbClr val="35507B"/>
            </a:solidFill>
            <a:effectLst/>
            <a:uFillTx/>
            <a:latin typeface="+mj-lt"/>
            <a:ea typeface="+mj-ea"/>
            <a:cs typeface="+mj-cs"/>
            <a:sym typeface="Calibri" panose="020F0502020204030204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rgbClr val="FFFFFF"/>
        </a:lnRef>
        <a:fillRef idx="0">
          <a:srgbClr val="FFFFFF"/>
        </a:fillRef>
        <a:effectRef idx="0">
          <a:srgbClr val="FFFFFF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rgbClr val="FFFFFF"/>
        </a:lnRef>
        <a:fillRef idx="0">
          <a:srgbClr val="FFFFFF"/>
        </a:fillRef>
        <a:effectRef idx="0">
          <a:srgbClr val="FFFFFF"/>
        </a:effectRef>
        <a:fontRef idx="none"/>
      </a:style>
    </a:lnDef>
    <a:txDef>
      <a:spPr>
        <a:noFill/>
        <a:ln w="12700" cap="flat">
          <a:noFill/>
          <a:miter lim="400000"/>
        </a:ln>
      </a:spPr>
      <a:bodyPr rot="0" spcFirstLastPara="1" vertOverflow="overflow" horzOverflow="overflow" vert="horz" wrap="square" lIns="0" tIns="0" rIns="0" bIns="0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9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2800" b="0" i="0" u="none" strike="noStrike" cap="none" spc="0" normalizeH="0" baseline="0">
            <a:ln>
              <a:noFill/>
            </a:ln>
            <a:solidFill>
              <a:srgbClr val="35507B"/>
            </a:solidFill>
            <a:effectLst/>
            <a:uFillTx/>
            <a:latin typeface="+mj-lt"/>
            <a:ea typeface="+mj-ea"/>
            <a:cs typeface="+mj-cs"/>
            <a:sym typeface="Calibri" panose="020F0502020204030204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rgbClr val="FFFFFF"/>
        </a:lnRef>
        <a:fillRef idx="0">
          <a:srgbClr val="FFFFFF"/>
        </a:fillRef>
        <a:effectRef idx="0">
          <a:srgbClr val="FFFFFF"/>
        </a:effectRef>
        <a:fontRef idx="none"/>
      </a: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265</TotalTime>
  <Words>347</Words>
  <Application>Microsoft Office PowerPoint</Application>
  <PresentationFormat>宽屏</PresentationFormat>
  <Paragraphs>70</Paragraphs>
  <Slides>36</Slides>
  <Notes>3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36</vt:i4>
      </vt:variant>
    </vt:vector>
  </HeadingPairs>
  <TitlesOfParts>
    <vt:vector size="44" baseType="lpstr">
      <vt:lpstr>宋体</vt:lpstr>
      <vt:lpstr>微软雅黑</vt:lpstr>
      <vt:lpstr>Arial</vt:lpstr>
      <vt:lpstr>Calibri</vt:lpstr>
      <vt:lpstr>Times New Roman</vt:lpstr>
      <vt:lpstr>Wingdings</vt:lpstr>
      <vt:lpstr>Office 主题</vt:lpstr>
      <vt:lpstr>1_Office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aipeng</dc:creator>
  <cp:lastModifiedBy>LSY</cp:lastModifiedBy>
  <cp:revision>370</cp:revision>
  <dcterms:created xsi:type="dcterms:W3CDTF">2018-10-26T06:37:00Z</dcterms:created>
  <dcterms:modified xsi:type="dcterms:W3CDTF">2020-02-21T07:51:16Z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2052-11.1.0.9440</vt:lpwstr>
  </property>
</Properties>
</file>